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4"/>
    <p:sldMasterId id="2147483719" r:id="rId5"/>
  </p:sldMasterIdLst>
  <p:notesMasterIdLst>
    <p:notesMasterId r:id="rId7"/>
  </p:notesMasterIdLst>
  <p:sldIdLst>
    <p:sldId id="257" r:id="rId6"/>
  </p:sldIdLst>
  <p:sldSz cx="30275213" cy="428037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Kuhlik" initials="EK" lastIdx="23" clrIdx="0">
    <p:extLst>
      <p:ext uri="{19B8F6BF-5375-455C-9EA6-DF929625EA0E}">
        <p15:presenceInfo xmlns:p15="http://schemas.microsoft.com/office/powerpoint/2012/main" userId="S::ekuhlik@pactworld.org::56ea2575-ee1c-4389-8aa8-9c5e8e847408" providerId="AD"/>
      </p:ext>
    </p:extLst>
  </p:cmAuthor>
  <p:cmAuthor id="2" name="Guest User" initials="GU" lastIdx="1" clrIdx="1">
    <p:extLst>
      <p:ext uri="{19B8F6BF-5375-455C-9EA6-DF929625EA0E}">
        <p15:presenceInfo xmlns:p15="http://schemas.microsoft.com/office/powerpoint/2012/main" userId="S::urn:spo:anon#7901aa1c495112eaf600fc8d4eb653fa0cbe87d1694ab0d611a8e16e9aecaa41::" providerId="AD"/>
      </p:ext>
    </p:extLst>
  </p:cmAuthor>
  <p:cmAuthor id="3" name="Placidie Mugwaneza" initials="PM" lastIdx="8" clrIdx="2">
    <p:extLst>
      <p:ext uri="{19B8F6BF-5375-455C-9EA6-DF929625EA0E}">
        <p15:presenceInfo xmlns:p15="http://schemas.microsoft.com/office/powerpoint/2012/main" userId="S::pmugwaneza@pactworld.org::98a16fa0-06dd-4398-bea7-2eabff8c05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BA1"/>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576" autoAdjust="0"/>
    <p:restoredTop sz="94796" autoAdjust="0"/>
  </p:normalViewPr>
  <p:slideViewPr>
    <p:cSldViewPr snapToGrid="0">
      <p:cViewPr>
        <p:scale>
          <a:sx n="50" d="100"/>
          <a:sy n="50" d="100"/>
        </p:scale>
        <p:origin x="-2016" y="-6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600" b="0" i="0" u="none" strike="noStrike" kern="1200" spc="0" baseline="0">
                <a:solidFill>
                  <a:schemeClr val="tx1">
                    <a:lumMod val="65000"/>
                    <a:lumOff val="35000"/>
                  </a:schemeClr>
                </a:solidFill>
                <a:latin typeface="+mn-lt"/>
                <a:ea typeface="+mn-ea"/>
                <a:cs typeface="+mn-cs"/>
              </a:defRPr>
            </a:pPr>
            <a:r>
              <a:rPr lang="en-US" sz="1600" dirty="0"/>
              <a:t>Proportion</a:t>
            </a:r>
            <a:r>
              <a:rPr lang="en-US" sz="1600" baseline="0" dirty="0"/>
              <a:t> of OVC children with HIV positive&lt;15 by needed services</a:t>
            </a:r>
            <a:endParaRPr lang="en-US" sz="1600" dirty="0"/>
          </a:p>
        </c:rich>
      </c:tx>
      <c:layout>
        <c:manualLayout>
          <c:xMode val="edge"/>
          <c:yMode val="edge"/>
          <c:x val="0.23321093670389945"/>
          <c:y val="2.480270724586393E-2"/>
        </c:manualLayout>
      </c:layout>
      <c:overlay val="0"/>
      <c:spPr>
        <a:noFill/>
        <a:ln>
          <a:noFill/>
        </a:ln>
        <a:effectLst/>
      </c:spPr>
      <c:txPr>
        <a:bodyPr rot="0" spcFirstLastPara="1" vertOverflow="ellipsis" vert="horz" wrap="square" anchor="ctr" anchorCtr="1"/>
        <a:lstStyle/>
        <a:p>
          <a:pPr algn="l">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Sheet2!$D$2</c:f>
              <c:strCache>
                <c:ptCount val="1"/>
                <c:pt idx="0">
                  <c:v>percentages</c:v>
                </c:pt>
              </c:strCache>
            </c:strRef>
          </c:tx>
          <c:spPr>
            <a:solidFill>
              <a:srgbClr val="8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Sheet2!$B$3:$B$8</c:f>
              <c:strCache>
                <c:ptCount val="6"/>
                <c:pt idx="0">
                  <c:v>Referral for Viral Load suppression testing</c:v>
                </c:pt>
                <c:pt idx="1">
                  <c:v>Referral for HIV care &amp; treatment</c:v>
                </c:pt>
                <c:pt idx="2">
                  <c:v>Nutrition support </c:v>
                </c:pt>
                <c:pt idx="3">
                  <c:v>Counselling &amp; Psychosocial support</c:v>
                </c:pt>
                <c:pt idx="4">
                  <c:v>Education support</c:v>
                </c:pt>
                <c:pt idx="5">
                  <c:v>Economic strengthening </c:v>
                </c:pt>
              </c:strCache>
            </c:strRef>
          </c:cat>
          <c:val>
            <c:numRef>
              <c:f>Sheet2!$D$3:$D$8</c:f>
              <c:numCache>
                <c:formatCode>0.0%</c:formatCode>
                <c:ptCount val="6"/>
                <c:pt idx="0">
                  <c:v>1.9021739130434784E-2</c:v>
                </c:pt>
                <c:pt idx="1">
                  <c:v>2.717391304347826E-2</c:v>
                </c:pt>
                <c:pt idx="2">
                  <c:v>3.8043478260869568E-2</c:v>
                </c:pt>
                <c:pt idx="3">
                  <c:v>0.26902173913043476</c:v>
                </c:pt>
                <c:pt idx="4">
                  <c:v>0.46467391304347827</c:v>
                </c:pt>
                <c:pt idx="5">
                  <c:v>0.88235294117647056</c:v>
                </c:pt>
              </c:numCache>
            </c:numRef>
          </c:val>
          <c:extLst>
            <c:ext xmlns:c16="http://schemas.microsoft.com/office/drawing/2014/chart" uri="{C3380CC4-5D6E-409C-BE32-E72D297353CC}">
              <c16:uniqueId val="{00000000-2886-410D-8991-4773FD56706C}"/>
            </c:ext>
          </c:extLst>
        </c:ser>
        <c:dLbls>
          <c:dLblPos val="outEnd"/>
          <c:showLegendKey val="0"/>
          <c:showVal val="1"/>
          <c:showCatName val="0"/>
          <c:showSerName val="0"/>
          <c:showPercent val="0"/>
          <c:showBubbleSize val="0"/>
        </c:dLbls>
        <c:gapWidth val="182"/>
        <c:axId val="1166139456"/>
        <c:axId val="1166139872"/>
      </c:barChart>
      <c:catAx>
        <c:axId val="1166139456"/>
        <c:scaling>
          <c:orientation val="minMax"/>
        </c:scaling>
        <c:delete val="0"/>
        <c:axPos val="l"/>
        <c:numFmt formatCode="General" sourceLinked="1"/>
        <c:majorTickMark val="none"/>
        <c:minorTickMark val="none"/>
        <c:tickLblPos val="nextTo"/>
        <c:spPr>
          <a:noFill/>
          <a:ln w="317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66139872"/>
        <c:crosses val="autoZero"/>
        <c:auto val="1"/>
        <c:lblAlgn val="ctr"/>
        <c:lblOffset val="100"/>
        <c:noMultiLvlLbl val="0"/>
      </c:catAx>
      <c:valAx>
        <c:axId val="1166139872"/>
        <c:scaling>
          <c:orientation val="minMax"/>
        </c:scaling>
        <c:delete val="1"/>
        <c:axPos val="b"/>
        <c:numFmt formatCode="0.0%" sourceLinked="1"/>
        <c:majorTickMark val="none"/>
        <c:minorTickMark val="none"/>
        <c:tickLblPos val="nextTo"/>
        <c:crossAx val="1166139456"/>
        <c:crosses val="autoZero"/>
        <c:crossBetween val="between"/>
      </c:valAx>
      <c:spPr>
        <a:noFill/>
        <a:ln>
          <a:noFill/>
        </a:ln>
        <a:effectLst/>
      </c:spPr>
    </c:plotArea>
    <c:plotVisOnly val="1"/>
    <c:dispBlanksAs val="gap"/>
    <c:showDLblsOverMax val="0"/>
  </c:chart>
  <c:spPr>
    <a:noFill/>
    <a:ln w="3175">
      <a:solidFill>
        <a:schemeClr val="tx1">
          <a:lumMod val="65000"/>
          <a:lumOff val="35000"/>
          <a:alpha val="95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Viral load cascade for Children under 15 years</a:t>
            </a:r>
          </a:p>
        </c:rich>
      </c:tx>
      <c:layout>
        <c:manualLayout>
          <c:xMode val="edge"/>
          <c:yMode val="edge"/>
          <c:x val="0.23726271829916476"/>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Sheet1!$J$11</c:f>
              <c:strCache>
                <c:ptCount val="1"/>
              </c:strCache>
            </c:strRef>
          </c:tx>
          <c:spPr>
            <a:solidFill>
              <a:schemeClr val="accent2"/>
            </a:solidFill>
            <a:ln>
              <a:noFill/>
            </a:ln>
            <a:effectLst/>
          </c:spPr>
          <c:invertIfNegative val="0"/>
          <c:dLbls>
            <c:dLbl>
              <c:idx val="1"/>
              <c:layout>
                <c:manualLayout>
                  <c:x val="-1.5093971628224551E-4"/>
                  <c:y val="-0.27161892078773364"/>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fld id="{D3B664C3-5D7F-4191-A7A2-0A53EA1170B8}" type="VALUE">
                      <a:rPr lang="en-US" sz="1600" smtClean="0"/>
                      <a:pPr>
                        <a:defRPr sz="1600">
                          <a:solidFill>
                            <a:schemeClr val="bg1"/>
                          </a:solidFill>
                        </a:defRPr>
                      </a:pPr>
                      <a:t>[VALUE]</a:t>
                    </a:fld>
                    <a:endParaRPr lang="en-US" sz="1600" dirty="0"/>
                  </a:p>
                  <a:p>
                    <a:pPr>
                      <a:defRPr sz="1600">
                        <a:solidFill>
                          <a:schemeClr val="bg1"/>
                        </a:solidFill>
                      </a:defRPr>
                    </a:pPr>
                    <a:r>
                      <a:rPr lang="en-US" sz="1600" dirty="0"/>
                      <a:t>(100%)</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0512649359625832"/>
                      <c:h val="9.8483426426932724E-2"/>
                    </c:manualLayout>
                  </c15:layout>
                  <c15:dlblFieldTable/>
                  <c15:showDataLabelsRange val="0"/>
                </c:ext>
                <c:ext xmlns:c16="http://schemas.microsoft.com/office/drawing/2014/chart" uri="{C3380CC4-5D6E-409C-BE32-E72D297353CC}">
                  <c16:uniqueId val="{00000000-7A96-4835-AE79-B879F96F20A8}"/>
                </c:ext>
              </c:extLst>
            </c:dLbl>
            <c:dLbl>
              <c:idx val="2"/>
              <c:layout>
                <c:manualLayout>
                  <c:x val="-1.9411229639760778E-3"/>
                  <c:y val="-0.27123539176785461"/>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fld id="{DA8E9703-498C-4D9F-9BE5-6C8E5F59DE20}" type="VALUE">
                      <a:rPr lang="en-US" sz="1600"/>
                      <a:pPr>
                        <a:defRPr sz="1600">
                          <a:solidFill>
                            <a:schemeClr val="bg1"/>
                          </a:solidFill>
                        </a:defRPr>
                      </a:pPr>
                      <a:t>[VALUE]</a:t>
                    </a:fld>
                    <a:endParaRPr lang="en-US" sz="1600"/>
                  </a:p>
                  <a:p>
                    <a:pPr>
                      <a:defRPr sz="1600">
                        <a:solidFill>
                          <a:schemeClr val="bg1"/>
                        </a:solidFill>
                      </a:defRPr>
                    </a:pPr>
                    <a:r>
                      <a:rPr lang="en-US" sz="1600"/>
                      <a:t>(100%)</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0991475998205473"/>
                      <c:h val="9.4916346709315258E-2"/>
                    </c:manualLayout>
                  </c15:layout>
                  <c15:dlblFieldTable/>
                  <c15:showDataLabelsRange val="0"/>
                </c:ext>
                <c:ext xmlns:c16="http://schemas.microsoft.com/office/drawing/2014/chart" uri="{C3380CC4-5D6E-409C-BE32-E72D297353CC}">
                  <c16:uniqueId val="{00000001-7A96-4835-AE79-B879F96F20A8}"/>
                </c:ext>
              </c:extLst>
            </c:dLbl>
            <c:dLbl>
              <c:idx val="3"/>
              <c:layout>
                <c:manualLayout>
                  <c:x val="-1.9411993891488789E-3"/>
                  <c:y val="-0.27453647169001233"/>
                </c:manualLayout>
              </c:layout>
              <c:tx>
                <c:rich>
                  <a:bodyPr/>
                  <a:lstStyle/>
                  <a:p>
                    <a:fld id="{03357FC8-4970-41A2-9391-7A105882937B}" type="VALUE">
                      <a:rPr lang="en-US"/>
                      <a:pPr/>
                      <a:t>[VALUE]</a:t>
                    </a:fld>
                    <a:endParaRPr lang="en-US" dirty="0"/>
                  </a:p>
                  <a:p>
                    <a:r>
                      <a:rPr lang="en-US" dirty="0"/>
                      <a:t>(100%)</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A96-4835-AE79-B879F96F20A8}"/>
                </c:ext>
              </c:extLst>
            </c:dLbl>
            <c:dLbl>
              <c:idx val="4"/>
              <c:tx>
                <c:rich>
                  <a:bodyPr/>
                  <a:lstStyle/>
                  <a:p>
                    <a:fld id="{D23757BC-5949-4185-99D5-5B633FA97C31}" type="VALUE">
                      <a:rPr lang="en-US"/>
                      <a:pPr/>
                      <a:t>[VALUE]</a:t>
                    </a:fld>
                    <a:endParaRPr lang="en-US" dirty="0"/>
                  </a:p>
                  <a:p>
                    <a:r>
                      <a:rPr lang="en-US" dirty="0"/>
                      <a:t>(99%)</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A96-4835-AE79-B879F96F20A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Sheet1!$I$12:$I$16</c:f>
              <c:strCache>
                <c:ptCount val="5"/>
                <c:pt idx="0">
                  <c:v>CLHIV</c:v>
                </c:pt>
                <c:pt idx="1">
                  <c:v>CLHIV on ARV</c:v>
                </c:pt>
                <c:pt idx="2">
                  <c:v>OVC-VL-Eligible</c:v>
                </c:pt>
                <c:pt idx="3">
                  <c:v>OVC-VLR</c:v>
                </c:pt>
                <c:pt idx="4">
                  <c:v>OVC-VLS</c:v>
                </c:pt>
              </c:strCache>
            </c:strRef>
          </c:cat>
          <c:val>
            <c:numRef>
              <c:f>Sheet1!$J$12:$J$16</c:f>
              <c:numCache>
                <c:formatCode>General</c:formatCode>
                <c:ptCount val="5"/>
                <c:pt idx="0">
                  <c:v>368</c:v>
                </c:pt>
                <c:pt idx="1">
                  <c:v>368</c:v>
                </c:pt>
                <c:pt idx="2">
                  <c:v>368</c:v>
                </c:pt>
                <c:pt idx="3">
                  <c:v>368</c:v>
                </c:pt>
                <c:pt idx="4">
                  <c:v>364</c:v>
                </c:pt>
              </c:numCache>
            </c:numRef>
          </c:val>
          <c:extLst>
            <c:ext xmlns:c16="http://schemas.microsoft.com/office/drawing/2014/chart" uri="{C3380CC4-5D6E-409C-BE32-E72D297353CC}">
              <c16:uniqueId val="{00000004-7A96-4835-AE79-B879F96F20A8}"/>
            </c:ext>
          </c:extLst>
        </c:ser>
        <c:dLbls>
          <c:dLblPos val="ctr"/>
          <c:showLegendKey val="0"/>
          <c:showVal val="1"/>
          <c:showCatName val="0"/>
          <c:showSerName val="0"/>
          <c:showPercent val="0"/>
          <c:showBubbleSize val="0"/>
        </c:dLbls>
        <c:gapWidth val="82"/>
        <c:overlap val="100"/>
        <c:axId val="1930324047"/>
        <c:axId val="1930327791"/>
      </c:barChart>
      <c:catAx>
        <c:axId val="1930324047"/>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Viral Load Cascade</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30327791"/>
        <c:crosses val="autoZero"/>
        <c:auto val="1"/>
        <c:lblAlgn val="ctr"/>
        <c:lblOffset val="100"/>
        <c:noMultiLvlLbl val="0"/>
      </c:catAx>
      <c:valAx>
        <c:axId val="1930327791"/>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Number/ percent of CLHIV</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303240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8DC3E0-5D1C-4E24-8340-DD848EF23FFA}" type="datetimeFigureOut">
              <a:rPr lang="en-US" smtClean="0"/>
              <a:t>11/7/2021</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5FC0A-79C5-4A03-8816-961D59607D10}" type="slidenum">
              <a:rPr lang="en-US" smtClean="0"/>
              <a:t>‹#›</a:t>
            </a:fld>
            <a:endParaRPr lang="en-US"/>
          </a:p>
        </p:txBody>
      </p:sp>
    </p:spTree>
    <p:extLst>
      <p:ext uri="{BB962C8B-B14F-4D97-AF65-F5344CB8AC3E}">
        <p14:creationId xmlns:p14="http://schemas.microsoft.com/office/powerpoint/2010/main" val="2227704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5FC0A-79C5-4A03-8816-961D59607D10}" type="slidenum">
              <a:rPr lang="en-US" smtClean="0"/>
              <a:t>1</a:t>
            </a:fld>
            <a:endParaRPr lang="en-US"/>
          </a:p>
        </p:txBody>
      </p:sp>
    </p:spTree>
    <p:extLst>
      <p:ext uri="{BB962C8B-B14F-4D97-AF65-F5344CB8AC3E}">
        <p14:creationId xmlns:p14="http://schemas.microsoft.com/office/powerpoint/2010/main" val="29921844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 Full Photo">
    <p:bg>
      <p:bgPr>
        <a:solidFill>
          <a:schemeClr val="bg1"/>
        </a:solidFill>
        <a:effectLst/>
      </p:bgPr>
    </p:bg>
    <p:spTree>
      <p:nvGrpSpPr>
        <p:cNvPr id="1" name=""/>
        <p:cNvGrpSpPr/>
        <p:nvPr/>
      </p:nvGrpSpPr>
      <p:grpSpPr>
        <a:xfrm>
          <a:off x="0" y="0"/>
          <a:ext cx="0" cy="0"/>
          <a:chOff x="0" y="0"/>
          <a:chExt cx="0" cy="0"/>
        </a:xfrm>
      </p:grpSpPr>
      <p:pic>
        <p:nvPicPr>
          <p:cNvPr id="17" name="image2.jpg" descr="Image result for pepfar logo">
            <a:extLst>
              <a:ext uri="{FF2B5EF4-FFF2-40B4-BE49-F238E27FC236}">
                <a16:creationId xmlns:a16="http://schemas.microsoft.com/office/drawing/2014/main" id="{FE9DFD13-363B-4657-9904-FBDB183DF95B}"/>
              </a:ext>
            </a:extLst>
          </p:cNvPr>
          <p:cNvPicPr/>
          <p:nvPr/>
        </p:nvPicPr>
        <p:blipFill>
          <a:blip r:embed="rId2"/>
          <a:srcRect/>
          <a:stretch>
            <a:fillRect/>
          </a:stretch>
        </p:blipFill>
        <p:spPr>
          <a:xfrm>
            <a:off x="8936906" y="1297791"/>
            <a:ext cx="7143427" cy="6430470"/>
          </a:xfrm>
          <a:prstGeom prst="rect">
            <a:avLst/>
          </a:prstGeom>
          <a:ln/>
        </p:spPr>
      </p:pic>
      <p:pic>
        <p:nvPicPr>
          <p:cNvPr id="18" name="Picture 17">
            <a:extLst>
              <a:ext uri="{FF2B5EF4-FFF2-40B4-BE49-F238E27FC236}">
                <a16:creationId xmlns:a16="http://schemas.microsoft.com/office/drawing/2014/main" id="{FD706058-6808-42FD-8418-2811D0B0923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296" y="1221614"/>
            <a:ext cx="8466610" cy="6213193"/>
          </a:xfrm>
          <a:prstGeom prst="rect">
            <a:avLst/>
          </a:prstGeom>
          <a:noFill/>
          <a:ln>
            <a:noFill/>
          </a:ln>
        </p:spPr>
      </p:pic>
      <p:pic>
        <p:nvPicPr>
          <p:cNvPr id="19" name="Picture 18">
            <a:extLst>
              <a:ext uri="{FF2B5EF4-FFF2-40B4-BE49-F238E27FC236}">
                <a16:creationId xmlns:a16="http://schemas.microsoft.com/office/drawing/2014/main" id="{99C6FAD5-9A21-4A61-980C-20FA8EEB0A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85129" y="2295441"/>
            <a:ext cx="5341502" cy="4065527"/>
          </a:xfrm>
          <a:prstGeom prst="rect">
            <a:avLst/>
          </a:prstGeom>
        </p:spPr>
      </p:pic>
      <p:pic>
        <p:nvPicPr>
          <p:cNvPr id="7" name="Picture 2">
            <a:extLst>
              <a:ext uri="{FF2B5EF4-FFF2-40B4-BE49-F238E27FC236}">
                <a16:creationId xmlns:a16="http://schemas.microsoft.com/office/drawing/2014/main" id="{3F5C5E9E-3B74-4A27-A0CB-83DAAD81EF6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944"/>
          <a:stretch/>
        </p:blipFill>
        <p:spPr bwMode="auto">
          <a:xfrm>
            <a:off x="688697" y="7804437"/>
            <a:ext cx="28897820" cy="3377771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9B534C48-10FD-4B15-90E0-84E5A12AF4D1}"/>
              </a:ext>
            </a:extLst>
          </p:cNvPr>
          <p:cNvSpPr>
            <a:spLocks noGrp="1"/>
          </p:cNvSpPr>
          <p:nvPr>
            <p:ph type="ctrTitle" hasCustomPrompt="1"/>
          </p:nvPr>
        </p:nvSpPr>
        <p:spPr>
          <a:xfrm>
            <a:off x="2270631" y="13833367"/>
            <a:ext cx="12866972" cy="9987545"/>
          </a:xfrm>
          <a:effectLst/>
        </p:spPr>
        <p:txBody>
          <a:bodyPr anchor="b" anchorCtr="0">
            <a:normAutofit/>
          </a:bodyPr>
          <a:lstStyle>
            <a:lvl1pPr>
              <a:defRPr sz="7943" b="1">
                <a:solidFill>
                  <a:schemeClr val="bg1"/>
                </a:solidFill>
              </a:defRPr>
            </a:lvl1pPr>
          </a:lstStyle>
          <a:p>
            <a:r>
              <a:rPr lang="en-US" dirty="0"/>
              <a:t>CLICK TO EDIT MASTER TITLE STYLE</a:t>
            </a:r>
          </a:p>
        </p:txBody>
      </p:sp>
      <p:sp>
        <p:nvSpPr>
          <p:cNvPr id="10" name="Subtitle 2">
            <a:extLst>
              <a:ext uri="{FF2B5EF4-FFF2-40B4-BE49-F238E27FC236}">
                <a16:creationId xmlns:a16="http://schemas.microsoft.com/office/drawing/2014/main" id="{93FDB117-B95C-4A7D-909B-6306A4011AC8}"/>
              </a:ext>
            </a:extLst>
          </p:cNvPr>
          <p:cNvSpPr>
            <a:spLocks noGrp="1"/>
          </p:cNvSpPr>
          <p:nvPr>
            <p:ph type="subTitle" idx="1" hasCustomPrompt="1"/>
          </p:nvPr>
        </p:nvSpPr>
        <p:spPr>
          <a:xfrm>
            <a:off x="2270631" y="26603581"/>
            <a:ext cx="11353205" cy="9987545"/>
          </a:xfrm>
          <a:effectLst/>
        </p:spPr>
        <p:txBody>
          <a:bodyPr>
            <a:normAutofit/>
          </a:bodyPr>
          <a:lstStyle>
            <a:lvl1pPr marL="0" indent="0" algn="l">
              <a:buNone/>
              <a:defRPr sz="5301">
                <a:solidFill>
                  <a:schemeClr val="bg1"/>
                </a:solidFill>
              </a:defRPr>
            </a:lvl1pPr>
            <a:lvl2pPr marL="1513740" indent="0" algn="ctr">
              <a:buNone/>
              <a:defRPr>
                <a:solidFill>
                  <a:schemeClr val="tx1">
                    <a:tint val="75000"/>
                  </a:schemeClr>
                </a:solidFill>
              </a:defRPr>
            </a:lvl2pPr>
            <a:lvl3pPr marL="3027467" indent="0" algn="ctr">
              <a:buNone/>
              <a:defRPr>
                <a:solidFill>
                  <a:schemeClr val="tx1">
                    <a:tint val="75000"/>
                  </a:schemeClr>
                </a:solidFill>
              </a:defRPr>
            </a:lvl3pPr>
            <a:lvl4pPr marL="4541207" indent="0" algn="ctr">
              <a:buNone/>
              <a:defRPr>
                <a:solidFill>
                  <a:schemeClr val="tx1">
                    <a:tint val="75000"/>
                  </a:schemeClr>
                </a:solidFill>
              </a:defRPr>
            </a:lvl4pPr>
            <a:lvl5pPr marL="6054941" indent="0" algn="ctr">
              <a:buNone/>
              <a:defRPr>
                <a:solidFill>
                  <a:schemeClr val="tx1">
                    <a:tint val="75000"/>
                  </a:schemeClr>
                </a:solidFill>
              </a:defRPr>
            </a:lvl5pPr>
            <a:lvl6pPr marL="7568674" indent="0" algn="ctr">
              <a:buNone/>
              <a:defRPr>
                <a:solidFill>
                  <a:schemeClr val="tx1">
                    <a:tint val="75000"/>
                  </a:schemeClr>
                </a:solidFill>
              </a:defRPr>
            </a:lvl6pPr>
            <a:lvl7pPr marL="9082411" indent="0" algn="ctr">
              <a:buNone/>
              <a:defRPr>
                <a:solidFill>
                  <a:schemeClr val="tx1">
                    <a:tint val="75000"/>
                  </a:schemeClr>
                </a:solidFill>
              </a:defRPr>
            </a:lvl7pPr>
            <a:lvl8pPr marL="10596148" indent="0" algn="ctr">
              <a:buNone/>
              <a:defRPr>
                <a:solidFill>
                  <a:schemeClr val="tx1">
                    <a:tint val="75000"/>
                  </a:schemeClr>
                </a:solidFill>
              </a:defRPr>
            </a:lvl8pPr>
            <a:lvl9pPr marL="12109878" indent="0" algn="ctr">
              <a:buNone/>
              <a:defRPr>
                <a:solidFill>
                  <a:schemeClr val="tx1">
                    <a:tint val="75000"/>
                  </a:schemeClr>
                </a:solidFill>
              </a:defRPr>
            </a:lvl9pPr>
          </a:lstStyle>
          <a:p>
            <a:r>
              <a:rPr lang="en-US" dirty="0"/>
              <a:t>CLICK TO EDIT MASTER SUBTITLE STYLE</a:t>
            </a:r>
          </a:p>
        </p:txBody>
      </p:sp>
      <p:cxnSp>
        <p:nvCxnSpPr>
          <p:cNvPr id="11" name="Straight Connector 10">
            <a:extLst>
              <a:ext uri="{FF2B5EF4-FFF2-40B4-BE49-F238E27FC236}">
                <a16:creationId xmlns:a16="http://schemas.microsoft.com/office/drawing/2014/main" id="{8AF45B10-9103-41B9-B0C6-8EF8036BE621}"/>
              </a:ext>
            </a:extLst>
          </p:cNvPr>
          <p:cNvCxnSpPr/>
          <p:nvPr/>
        </p:nvCxnSpPr>
        <p:spPr>
          <a:xfrm>
            <a:off x="2531268" y="25212197"/>
            <a:ext cx="1059632"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74515CE1-9C44-4CA5-B26B-5FB4E18B27A6}"/>
              </a:ext>
            </a:extLst>
          </p:cNvPr>
          <p:cNvSpPr/>
          <p:nvPr/>
        </p:nvSpPr>
        <p:spPr>
          <a:xfrm>
            <a:off x="722779" y="37856140"/>
            <a:ext cx="14448908" cy="1723036"/>
          </a:xfrm>
          <a:prstGeom prst="rect">
            <a:avLst/>
          </a:prstGeom>
        </p:spPr>
        <p:txBody>
          <a:bodyPr wrap="square">
            <a:spAutoFit/>
          </a:bodyPr>
          <a:lstStyle/>
          <a:p>
            <a:r>
              <a:rPr lang="en-US" sz="2649" i="1" dirty="0">
                <a:solidFill>
                  <a:schemeClr val="bg1"/>
                </a:solidFill>
                <a:effectLst/>
                <a:latin typeface="Gill Sans"/>
                <a:ea typeface="Gill Sans"/>
              </a:rPr>
              <a:t>This presentation is made possible by the generous support of the American people through the United States Agency for International Development (USAID) and the U.S. President’s Emergency Plan for AIDS Relief under the terms of Award No. 7200AA19CA00006. The contents are the responsibility of Pact and do not necessarily reflect the views of USAID or the United States Government. </a:t>
            </a:r>
            <a:endParaRPr lang="en-US" sz="2649" dirty="0">
              <a:solidFill>
                <a:schemeClr val="bg1"/>
              </a:solidFill>
            </a:endParaRPr>
          </a:p>
        </p:txBody>
      </p:sp>
    </p:spTree>
    <p:extLst>
      <p:ext uri="{BB962C8B-B14F-4D97-AF65-F5344CB8AC3E}">
        <p14:creationId xmlns:p14="http://schemas.microsoft.com/office/powerpoint/2010/main" val="3247188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504599" y="1271312"/>
            <a:ext cx="14633016" cy="40261214"/>
          </a:xfrm>
          <a:solidFill>
            <a:schemeClr val="bg1"/>
          </a:solidFill>
        </p:spPr>
        <p:txBody>
          <a:bodyPr>
            <a:normAutofit/>
          </a:bodyPr>
          <a:lstStyle>
            <a:lvl1pPr marL="0" marR="0" indent="0" algn="l" defTabSz="1513740" rtl="0" eaLnBrk="1" fontAlgn="auto" latinLnBrk="0" hangingPunct="1">
              <a:lnSpc>
                <a:spcPct val="100000"/>
              </a:lnSpc>
              <a:spcBef>
                <a:spcPct val="20000"/>
              </a:spcBef>
              <a:spcAft>
                <a:spcPts val="0"/>
              </a:spcAft>
              <a:buClrTx/>
              <a:buSzTx/>
              <a:buFont typeface="Arial"/>
              <a:buNone/>
              <a:tabLst/>
              <a:defRPr sz="3980">
                <a:solidFill>
                  <a:srgbClr val="6C6463"/>
                </a:solidFill>
              </a:defRPr>
            </a:lvl1pPr>
          </a:lstStyle>
          <a:p>
            <a:r>
              <a:rPr lang="en-US" dirty="0"/>
              <a:t>ADD PHOTO HERE</a:t>
            </a:r>
          </a:p>
        </p:txBody>
      </p:sp>
      <p:sp>
        <p:nvSpPr>
          <p:cNvPr id="9" name="Date Placeholder 3"/>
          <p:cNvSpPr>
            <a:spLocks noGrp="1"/>
          </p:cNvSpPr>
          <p:nvPr>
            <p:ph type="dt" sz="half" idx="2"/>
          </p:nvPr>
        </p:nvSpPr>
        <p:spPr>
          <a:xfrm>
            <a:off x="504588" y="40565063"/>
            <a:ext cx="7064220" cy="398122"/>
          </a:xfrm>
          <a:prstGeom prst="rect">
            <a:avLst/>
          </a:prstGeom>
        </p:spPr>
        <p:txBody>
          <a:bodyPr vert="horz" lIns="91440" tIns="45720" rIns="91440" bIns="45720" rtlCol="0" anchor="ctr">
            <a:spAutoFit/>
          </a:bodyPr>
          <a:lstStyle>
            <a:lvl1pPr algn="l">
              <a:defRPr sz="1987" b="0" i="0">
                <a:solidFill>
                  <a:schemeClr val="bg1"/>
                </a:solidFill>
                <a:latin typeface="Gill Sans MT"/>
                <a:cs typeface="Gill Sans MT"/>
              </a:defRPr>
            </a:lvl1pPr>
          </a:lstStyle>
          <a:p>
            <a:fld id="{78357E5F-9A2F-4C17-AEA1-F2C0297DD37A}" type="datetimeFigureOut">
              <a:rPr lang="en-US" smtClean="0"/>
              <a:t>11/7/2021</a:t>
            </a:fld>
            <a:endParaRPr lang="en-US"/>
          </a:p>
        </p:txBody>
      </p:sp>
      <p:sp>
        <p:nvSpPr>
          <p:cNvPr id="11" name="Slide Number Placeholder 5"/>
          <p:cNvSpPr>
            <a:spLocks noGrp="1"/>
          </p:cNvSpPr>
          <p:nvPr>
            <p:ph type="sldNum" sz="quarter" idx="4"/>
          </p:nvPr>
        </p:nvSpPr>
        <p:spPr>
          <a:xfrm>
            <a:off x="22706418" y="40565063"/>
            <a:ext cx="7064220" cy="398122"/>
          </a:xfrm>
          <a:prstGeom prst="rect">
            <a:avLst/>
          </a:prstGeom>
        </p:spPr>
        <p:txBody>
          <a:bodyPr vert="horz" lIns="91440" tIns="45720" rIns="91440" bIns="45720" rtlCol="0" anchor="ctr">
            <a:spAutoFit/>
          </a:bodyPr>
          <a:lstStyle>
            <a:lvl1pPr algn="r">
              <a:defRPr sz="1987" b="0" i="0">
                <a:solidFill>
                  <a:srgbClr val="6C6463"/>
                </a:solidFill>
                <a:latin typeface="Gill Sans MT"/>
                <a:cs typeface="Gill Sans MT"/>
              </a:defRPr>
            </a:lvl1pPr>
          </a:lstStyle>
          <a:p>
            <a:fld id="{BE8AF13A-6971-4C76-BB4C-A1A01B88D8D8}" type="slidenum">
              <a:rPr lang="en-US" smtClean="0"/>
              <a:t>‹#›</a:t>
            </a:fld>
            <a:endParaRPr lang="en-US"/>
          </a:p>
        </p:txBody>
      </p:sp>
      <p:sp>
        <p:nvSpPr>
          <p:cNvPr id="13" name="Text Placeholder 4"/>
          <p:cNvSpPr>
            <a:spLocks noGrp="1"/>
          </p:cNvSpPr>
          <p:nvPr>
            <p:ph type="body" sz="quarter" idx="12" hasCustomPrompt="1"/>
          </p:nvPr>
        </p:nvSpPr>
        <p:spPr>
          <a:xfrm rot="16200000">
            <a:off x="6271149" y="9632978"/>
            <a:ext cx="17121505" cy="398122"/>
          </a:xfrm>
        </p:spPr>
        <p:txBody>
          <a:bodyPr>
            <a:spAutoFit/>
          </a:bodyPr>
          <a:lstStyle>
            <a:lvl1pPr marL="0" indent="0" algn="r">
              <a:buNone/>
              <a:defRPr sz="1987" baseline="0">
                <a:solidFill>
                  <a:srgbClr val="FFFFFF"/>
                </a:solidFill>
              </a:defRPr>
            </a:lvl1pPr>
            <a:lvl2pPr marL="762120" indent="0">
              <a:buNone/>
              <a:defRPr sz="5956">
                <a:solidFill>
                  <a:schemeClr val="bg1"/>
                </a:solidFill>
              </a:defRPr>
            </a:lvl2pPr>
            <a:lvl3pPr marL="1524249" indent="0">
              <a:buNone/>
              <a:defRPr sz="5301">
                <a:solidFill>
                  <a:schemeClr val="bg1"/>
                </a:solidFill>
              </a:defRPr>
            </a:lvl3pPr>
            <a:lvl4pPr marL="2265344" indent="0">
              <a:buNone/>
              <a:defRPr sz="4635">
                <a:solidFill>
                  <a:schemeClr val="bg1"/>
                </a:solidFill>
              </a:defRPr>
            </a:lvl4pPr>
            <a:lvl5pPr marL="3395391" indent="0">
              <a:buNone/>
              <a:defRPr sz="398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16147797" y="20257372"/>
            <a:ext cx="12865959" cy="253697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176876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Red/Gray 1 Content">
    <p:bg>
      <p:bgPr>
        <a:solidFill>
          <a:schemeClr val="bg1"/>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1177674" y="1826672"/>
            <a:ext cx="25733931" cy="1314655"/>
          </a:xfrm>
          <a:prstGeom prst="rect">
            <a:avLst/>
          </a:prstGeom>
        </p:spPr>
        <p:txBody>
          <a:bodyPr vert="horz" lIns="91440" tIns="45720" rIns="91440" bIns="45720" rtlCol="0" anchor="t" anchorCtr="0">
            <a:spAutoFit/>
          </a:bodyPr>
          <a:lstStyle/>
          <a:p>
            <a:r>
              <a:rPr lang="en-US"/>
              <a:t>Click to edit Master title style</a:t>
            </a:r>
            <a:endParaRPr lang="en-US" dirty="0"/>
          </a:p>
        </p:txBody>
      </p:sp>
      <p:sp>
        <p:nvSpPr>
          <p:cNvPr id="7" name="Text Placeholder 2"/>
          <p:cNvSpPr>
            <a:spLocks noGrp="1"/>
          </p:cNvSpPr>
          <p:nvPr>
            <p:ph idx="1" hasCustomPrompt="1"/>
          </p:nvPr>
        </p:nvSpPr>
        <p:spPr>
          <a:xfrm>
            <a:off x="2270648" y="10707488"/>
            <a:ext cx="25733931" cy="26421431"/>
          </a:xfrm>
          <a:prstGeom prst="rect">
            <a:avLst/>
          </a:prstGeom>
        </p:spPr>
        <p:txBody>
          <a:bodyPr vert="horz" lIns="91440" tIns="45720" rIns="91440" bIns="45720" rtlCol="0">
            <a:normAutofit/>
          </a:bodyPr>
          <a:lstStyle>
            <a:lvl1pPr marL="762129" marR="0" indent="-762129" algn="l" defTabSz="1513740" rtl="0" eaLnBrk="1" fontAlgn="auto" latinLnBrk="0" hangingPunct="1">
              <a:lnSpc>
                <a:spcPct val="100000"/>
              </a:lnSpc>
              <a:spcBef>
                <a:spcPts val="0"/>
              </a:spcBef>
              <a:spcAft>
                <a:spcPts val="2649"/>
              </a:spcAft>
              <a:buClrTx/>
              <a:buSzTx/>
              <a:buFont typeface="Arial"/>
              <a:buChar char="•"/>
              <a:tabLst/>
              <a:defRPr/>
            </a:lvl1pPr>
          </a:lstStyle>
          <a:p>
            <a:pPr marL="762129" marR="0" lvl="0" indent="-762129" algn="l" defTabSz="1513740" rtl="0" eaLnBrk="1" fontAlgn="auto" latinLnBrk="0" hangingPunct="1">
              <a:lnSpc>
                <a:spcPct val="100000"/>
              </a:lnSpc>
              <a:spcBef>
                <a:spcPts val="0"/>
              </a:spcBef>
              <a:spcAft>
                <a:spcPts val="2649"/>
              </a:spcAft>
              <a:buClrTx/>
              <a:buSzTx/>
              <a:buFont typeface="Arial"/>
              <a:buChar char="•"/>
              <a:tabLst/>
              <a:defRPr/>
            </a:pPr>
            <a:r>
              <a:rPr kumimoji="0" lang="en-US" sz="5301"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2265348" marR="0" lvl="1" indent="-762129" algn="l" defTabSz="1513740" rtl="0" eaLnBrk="1" fontAlgn="auto" latinLnBrk="0" hangingPunct="1">
              <a:lnSpc>
                <a:spcPct val="100000"/>
              </a:lnSpc>
              <a:spcBef>
                <a:spcPts val="0"/>
              </a:spcBef>
              <a:spcAft>
                <a:spcPts val="2649"/>
              </a:spcAft>
              <a:buClrTx/>
              <a:buSzTx/>
              <a:buFont typeface="Arial"/>
              <a:buChar char="–"/>
              <a:tabLst/>
              <a:defRPr/>
            </a:pPr>
            <a:r>
              <a:rPr kumimoji="0" lang="en-US" sz="5301"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326446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d Conclusion">
    <p:bg>
      <p:bgPr>
        <a:solidFill>
          <a:schemeClr val="bg1"/>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504588" y="40463196"/>
            <a:ext cx="7064220" cy="601831"/>
          </a:xfrm>
        </p:spPr>
        <p:txBody>
          <a:bodyPr/>
          <a:lstStyle>
            <a:lvl1pPr>
              <a:defRPr>
                <a:solidFill>
                  <a:srgbClr val="6C6463"/>
                </a:solidFill>
              </a:defRPr>
            </a:lvl1pPr>
          </a:lstStyle>
          <a:p>
            <a:fld id="{78357E5F-9A2F-4C17-AEA1-F2C0297DD37A}" type="datetimeFigureOut">
              <a:rPr lang="en-US" smtClean="0"/>
              <a:t>11/7/2021</a:t>
            </a:fld>
            <a:endParaRPr lang="en-US"/>
          </a:p>
        </p:txBody>
      </p:sp>
      <p:sp>
        <p:nvSpPr>
          <p:cNvPr id="6" name="Footer Placeholder 5"/>
          <p:cNvSpPr>
            <a:spLocks noGrp="1"/>
          </p:cNvSpPr>
          <p:nvPr>
            <p:ph type="ftr" sz="quarter" idx="11"/>
          </p:nvPr>
        </p:nvSpPr>
        <p:spPr>
          <a:xfrm>
            <a:off x="10344043" y="39995726"/>
            <a:ext cx="9587154" cy="1536772"/>
          </a:xfrm>
          <a:prstGeom prst="rect">
            <a:avLst/>
          </a:prstGeom>
        </p:spPr>
        <p:txBody>
          <a:bodyPr/>
          <a:lstStyle>
            <a:lvl1pPr>
              <a:defRPr>
                <a:solidFill>
                  <a:srgbClr val="6C6463"/>
                </a:solidFill>
              </a:defRPr>
            </a:lvl1pPr>
          </a:lstStyle>
          <a:p>
            <a:endParaRPr lang="en-US"/>
          </a:p>
        </p:txBody>
      </p:sp>
      <p:sp>
        <p:nvSpPr>
          <p:cNvPr id="7" name="Slide Number Placeholder 6"/>
          <p:cNvSpPr>
            <a:spLocks noGrp="1"/>
          </p:cNvSpPr>
          <p:nvPr>
            <p:ph type="sldNum" sz="quarter" idx="12"/>
          </p:nvPr>
        </p:nvSpPr>
        <p:spPr>
          <a:xfrm>
            <a:off x="22706418" y="40463196"/>
            <a:ext cx="7064220" cy="601831"/>
          </a:xfrm>
        </p:spPr>
        <p:txBody>
          <a:bodyPr/>
          <a:lstStyle>
            <a:lvl1pPr>
              <a:defRPr>
                <a:solidFill>
                  <a:srgbClr val="6C6463"/>
                </a:solidFill>
              </a:defRPr>
            </a:lvl1pPr>
          </a:lstStyle>
          <a:p>
            <a:fld id="{BE8AF13A-6971-4C76-BB4C-A1A01B88D8D8}" type="slidenum">
              <a:rPr lang="en-US" smtClean="0"/>
              <a:t>‹#›</a:t>
            </a:fld>
            <a:endParaRPr lang="en-US"/>
          </a:p>
        </p:txBody>
      </p:sp>
      <p:sp>
        <p:nvSpPr>
          <p:cNvPr id="10" name="Title 1"/>
          <p:cNvSpPr>
            <a:spLocks noGrp="1"/>
          </p:cNvSpPr>
          <p:nvPr>
            <p:ph type="title" hasCustomPrompt="1"/>
          </p:nvPr>
        </p:nvSpPr>
        <p:spPr>
          <a:xfrm>
            <a:off x="2271648" y="8134694"/>
            <a:ext cx="25733931" cy="1314655"/>
          </a:xfrm>
        </p:spPr>
        <p:txBody>
          <a:bodyPr anchor="b" anchorCtr="0">
            <a:spAutoFit/>
          </a:bodyPr>
          <a:lstStyle>
            <a:lvl1pPr>
              <a:defRPr>
                <a:solidFill>
                  <a:srgbClr val="BA0C2F"/>
                </a:solidFill>
              </a:defRPr>
            </a:lvl1pPr>
          </a:lstStyle>
          <a:p>
            <a:r>
              <a:rPr lang="en-US" dirty="0"/>
              <a:t>CLICK TO EDIT MASTER TITLE STYLE</a:t>
            </a:r>
          </a:p>
        </p:txBody>
      </p:sp>
      <p:pic>
        <p:nvPicPr>
          <p:cNvPr id="8" name="Picture 7" descr="A picture containing fruit&#10;&#10;Description automatically generated">
            <a:extLst>
              <a:ext uri="{FF2B5EF4-FFF2-40B4-BE49-F238E27FC236}">
                <a16:creationId xmlns:a16="http://schemas.microsoft.com/office/drawing/2014/main" id="{8185CACB-E15C-4403-B5A2-0683A0ECFD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8037" y="29536069"/>
            <a:ext cx="6698619" cy="10796547"/>
          </a:xfrm>
          <a:prstGeom prst="rect">
            <a:avLst/>
          </a:prstGeom>
        </p:spPr>
      </p:pic>
    </p:spTree>
    <p:extLst>
      <p:ext uri="{BB962C8B-B14F-4D97-AF65-F5344CB8AC3E}">
        <p14:creationId xmlns:p14="http://schemas.microsoft.com/office/powerpoint/2010/main" val="4263420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ue Conclusion">
    <p:bg>
      <p:bgPr>
        <a:solidFill>
          <a:schemeClr val="bg1"/>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504588" y="40463196"/>
            <a:ext cx="7064220" cy="601831"/>
          </a:xfrm>
        </p:spPr>
        <p:txBody>
          <a:bodyPr/>
          <a:lstStyle>
            <a:lvl1pPr>
              <a:defRPr>
                <a:solidFill>
                  <a:srgbClr val="6C6463"/>
                </a:solidFill>
              </a:defRPr>
            </a:lvl1pPr>
          </a:lstStyle>
          <a:p>
            <a:fld id="{78357E5F-9A2F-4C17-AEA1-F2C0297DD37A}" type="datetimeFigureOut">
              <a:rPr lang="en-US" smtClean="0"/>
              <a:t>11/7/2021</a:t>
            </a:fld>
            <a:endParaRPr lang="en-US"/>
          </a:p>
        </p:txBody>
      </p:sp>
      <p:sp>
        <p:nvSpPr>
          <p:cNvPr id="6" name="Footer Placeholder 5"/>
          <p:cNvSpPr>
            <a:spLocks noGrp="1"/>
          </p:cNvSpPr>
          <p:nvPr>
            <p:ph type="ftr" sz="quarter" idx="11"/>
          </p:nvPr>
        </p:nvSpPr>
        <p:spPr>
          <a:xfrm>
            <a:off x="10344043" y="39995726"/>
            <a:ext cx="9587154" cy="1536772"/>
          </a:xfrm>
          <a:prstGeom prst="rect">
            <a:avLst/>
          </a:prstGeom>
        </p:spPr>
        <p:txBody>
          <a:bodyPr/>
          <a:lstStyle>
            <a:lvl1pPr>
              <a:defRPr>
                <a:solidFill>
                  <a:srgbClr val="6C6463"/>
                </a:solidFill>
              </a:defRPr>
            </a:lvl1pPr>
          </a:lstStyle>
          <a:p>
            <a:endParaRPr lang="en-US"/>
          </a:p>
        </p:txBody>
      </p:sp>
      <p:sp>
        <p:nvSpPr>
          <p:cNvPr id="7" name="Slide Number Placeholder 6"/>
          <p:cNvSpPr>
            <a:spLocks noGrp="1"/>
          </p:cNvSpPr>
          <p:nvPr>
            <p:ph type="sldNum" sz="quarter" idx="12"/>
          </p:nvPr>
        </p:nvSpPr>
        <p:spPr>
          <a:xfrm>
            <a:off x="22706418" y="40463196"/>
            <a:ext cx="7064220" cy="601831"/>
          </a:xfrm>
        </p:spPr>
        <p:txBody>
          <a:bodyPr/>
          <a:lstStyle>
            <a:lvl1pPr>
              <a:defRPr>
                <a:solidFill>
                  <a:srgbClr val="6C6463"/>
                </a:solidFill>
              </a:defRPr>
            </a:lvl1pPr>
          </a:lstStyle>
          <a:p>
            <a:fld id="{BE8AF13A-6971-4C76-BB4C-A1A01B88D8D8}" type="slidenum">
              <a:rPr lang="en-US" smtClean="0"/>
              <a:t>‹#›</a:t>
            </a:fld>
            <a:endParaRPr lang="en-US"/>
          </a:p>
        </p:txBody>
      </p:sp>
      <p:sp>
        <p:nvSpPr>
          <p:cNvPr id="11" name="Title 1"/>
          <p:cNvSpPr>
            <a:spLocks noGrp="1"/>
          </p:cNvSpPr>
          <p:nvPr>
            <p:ph type="title" hasCustomPrompt="1"/>
          </p:nvPr>
        </p:nvSpPr>
        <p:spPr>
          <a:xfrm>
            <a:off x="2271648" y="8134694"/>
            <a:ext cx="25733931" cy="1314655"/>
          </a:xfrm>
        </p:spPr>
        <p:txBody>
          <a:bodyPr anchor="b" anchorCtr="0">
            <a:spAutoFit/>
          </a:bodyPr>
          <a:lstStyle>
            <a:lvl1pPr>
              <a:defRPr>
                <a:solidFill>
                  <a:srgbClr val="BA0C2F"/>
                </a:solidFill>
              </a:defRPr>
            </a:lvl1pPr>
          </a:lstStyle>
          <a:p>
            <a:r>
              <a:rPr lang="en-US" dirty="0"/>
              <a:t>CLICK TO EDIT MASTER TITLE STYLE</a:t>
            </a:r>
          </a:p>
        </p:txBody>
      </p:sp>
      <p:pic>
        <p:nvPicPr>
          <p:cNvPr id="9" name="Picture 8" descr="A picture containing fruit&#10;&#10;Description automatically generated">
            <a:extLst>
              <a:ext uri="{FF2B5EF4-FFF2-40B4-BE49-F238E27FC236}">
                <a16:creationId xmlns:a16="http://schemas.microsoft.com/office/drawing/2014/main" id="{F19A6B5C-FBA3-4A52-B79E-2BCE4A14B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8037" y="29536069"/>
            <a:ext cx="6698619" cy="10796547"/>
          </a:xfrm>
          <a:prstGeom prst="rect">
            <a:avLst/>
          </a:prstGeom>
        </p:spPr>
      </p:pic>
    </p:spTree>
    <p:extLst>
      <p:ext uri="{BB962C8B-B14F-4D97-AF65-F5344CB8AC3E}">
        <p14:creationId xmlns:p14="http://schemas.microsoft.com/office/powerpoint/2010/main" val="3878986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504594" y="21401875"/>
            <a:ext cx="29266039" cy="20148726"/>
          </a:xfrm>
          <a:solidFill>
            <a:srgbClr val="E7E7E5"/>
          </a:solidFill>
        </p:spPr>
        <p:txBody>
          <a:bodyPr>
            <a:normAutofit/>
          </a:bodyPr>
          <a:lstStyle>
            <a:lvl1pPr marL="0" marR="0" indent="0" algn="l" defTabSz="1513740" rtl="0" eaLnBrk="1" fontAlgn="auto" latinLnBrk="0" hangingPunct="1">
              <a:lnSpc>
                <a:spcPct val="100000"/>
              </a:lnSpc>
              <a:spcBef>
                <a:spcPct val="20000"/>
              </a:spcBef>
              <a:spcAft>
                <a:spcPts val="0"/>
              </a:spcAft>
              <a:buClrTx/>
              <a:buSzTx/>
              <a:buFont typeface="Arial"/>
              <a:buNone/>
              <a:tabLst/>
              <a:defRPr sz="3980">
                <a:solidFill>
                  <a:srgbClr val="6C6463"/>
                </a:solidFill>
              </a:defRPr>
            </a:lvl1pPr>
          </a:lstStyle>
          <a:p>
            <a:r>
              <a:rPr lang="en-US" dirty="0"/>
              <a:t>ADD PHOTO HERE</a:t>
            </a:r>
          </a:p>
        </p:txBody>
      </p:sp>
      <p:sp>
        <p:nvSpPr>
          <p:cNvPr id="3" name="Content Placeholder 2"/>
          <p:cNvSpPr>
            <a:spLocks noGrp="1"/>
          </p:cNvSpPr>
          <p:nvPr>
            <p:ph idx="1"/>
          </p:nvPr>
        </p:nvSpPr>
        <p:spPr>
          <a:xfrm>
            <a:off x="2270648" y="10707488"/>
            <a:ext cx="25733931" cy="9436226"/>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504588" y="40565063"/>
            <a:ext cx="7064220" cy="398122"/>
          </a:xfrm>
          <a:prstGeom prst="rect">
            <a:avLst/>
          </a:prstGeom>
        </p:spPr>
        <p:txBody>
          <a:bodyPr vert="horz" lIns="91440" tIns="45720" rIns="91440" bIns="45720" rtlCol="0" anchor="ctr">
            <a:spAutoFit/>
          </a:bodyPr>
          <a:lstStyle>
            <a:lvl1pPr algn="l">
              <a:defRPr sz="1987" b="0" i="0">
                <a:solidFill>
                  <a:srgbClr val="FFFFFF"/>
                </a:solidFill>
                <a:latin typeface="Gill Sans MT"/>
                <a:cs typeface="Gill Sans MT"/>
              </a:defRPr>
            </a:lvl1pPr>
          </a:lstStyle>
          <a:p>
            <a:fld id="{78357E5F-9A2F-4C17-AEA1-F2C0297DD37A}" type="datetimeFigureOut">
              <a:rPr lang="en-US" smtClean="0"/>
              <a:t>11/7/2021</a:t>
            </a:fld>
            <a:endParaRPr lang="en-US"/>
          </a:p>
        </p:txBody>
      </p:sp>
      <p:sp>
        <p:nvSpPr>
          <p:cNvPr id="10" name="Footer Placeholder 4"/>
          <p:cNvSpPr>
            <a:spLocks noGrp="1"/>
          </p:cNvSpPr>
          <p:nvPr>
            <p:ph type="ftr" sz="quarter" idx="3"/>
          </p:nvPr>
        </p:nvSpPr>
        <p:spPr>
          <a:xfrm>
            <a:off x="10344043" y="40565063"/>
            <a:ext cx="9587154" cy="398122"/>
          </a:xfrm>
          <a:prstGeom prst="rect">
            <a:avLst/>
          </a:prstGeom>
        </p:spPr>
        <p:txBody>
          <a:bodyPr vert="horz" lIns="91440" tIns="45720" rIns="91440" bIns="45720" rtlCol="0" anchor="ctr">
            <a:spAutoFit/>
          </a:bodyPr>
          <a:lstStyle>
            <a:lvl1pPr algn="ctr">
              <a:defRPr sz="1987" b="0" i="0">
                <a:solidFill>
                  <a:srgbClr val="FFFFFF"/>
                </a:solidFill>
                <a:latin typeface="Gill Sans MT"/>
                <a:cs typeface="Gill Sans MT"/>
              </a:defRPr>
            </a:lvl1pPr>
          </a:lstStyle>
          <a:p>
            <a:endParaRPr lang="en-US"/>
          </a:p>
        </p:txBody>
      </p:sp>
      <p:sp>
        <p:nvSpPr>
          <p:cNvPr id="11" name="Slide Number Placeholder 5"/>
          <p:cNvSpPr>
            <a:spLocks noGrp="1"/>
          </p:cNvSpPr>
          <p:nvPr>
            <p:ph type="sldNum" sz="quarter" idx="4"/>
          </p:nvPr>
        </p:nvSpPr>
        <p:spPr>
          <a:xfrm>
            <a:off x="22706418" y="40565063"/>
            <a:ext cx="7064220" cy="398122"/>
          </a:xfrm>
          <a:prstGeom prst="rect">
            <a:avLst/>
          </a:prstGeom>
        </p:spPr>
        <p:txBody>
          <a:bodyPr vert="horz" lIns="91440" tIns="45720" rIns="91440" bIns="45720" rtlCol="0" anchor="ctr">
            <a:spAutoFit/>
          </a:bodyPr>
          <a:lstStyle>
            <a:lvl1pPr algn="r">
              <a:defRPr sz="1987" b="0" i="0">
                <a:solidFill>
                  <a:srgbClr val="FFFFFF"/>
                </a:solidFill>
                <a:latin typeface="Gill Sans MT"/>
                <a:cs typeface="Gill Sans MT"/>
              </a:defRPr>
            </a:lvl1pPr>
          </a:lstStyle>
          <a:p>
            <a:fld id="{BE8AF13A-6971-4C76-BB4C-A1A01B88D8D8}" type="slidenum">
              <a:rPr lang="en-US" smtClean="0"/>
              <a:t>‹#›</a:t>
            </a:fld>
            <a:endParaRPr lang="en-US"/>
          </a:p>
        </p:txBody>
      </p:sp>
      <p:sp>
        <p:nvSpPr>
          <p:cNvPr id="14" name="Text Placeholder 4"/>
          <p:cNvSpPr>
            <a:spLocks noGrp="1"/>
          </p:cNvSpPr>
          <p:nvPr>
            <p:ph type="body" sz="quarter" idx="12" hasCustomPrompt="1"/>
          </p:nvPr>
        </p:nvSpPr>
        <p:spPr>
          <a:xfrm rot="16200000">
            <a:off x="20904168" y="29763586"/>
            <a:ext cx="17121505" cy="398122"/>
          </a:xfrm>
        </p:spPr>
        <p:txBody>
          <a:bodyPr>
            <a:spAutoFit/>
          </a:bodyPr>
          <a:lstStyle>
            <a:lvl1pPr marL="0" indent="0" algn="r">
              <a:buNone/>
              <a:defRPr sz="1987" baseline="0">
                <a:solidFill>
                  <a:srgbClr val="FFFFFF"/>
                </a:solidFill>
              </a:defRPr>
            </a:lvl1pPr>
            <a:lvl2pPr marL="762120" indent="0">
              <a:buNone/>
              <a:defRPr sz="5956">
                <a:solidFill>
                  <a:schemeClr val="bg1"/>
                </a:solidFill>
              </a:defRPr>
            </a:lvl2pPr>
            <a:lvl3pPr marL="1524249" indent="0">
              <a:buNone/>
              <a:defRPr sz="5301">
                <a:solidFill>
                  <a:schemeClr val="bg1"/>
                </a:solidFill>
              </a:defRPr>
            </a:lvl3pPr>
            <a:lvl4pPr marL="2265344" indent="0">
              <a:buNone/>
              <a:defRPr sz="4635">
                <a:solidFill>
                  <a:schemeClr val="bg1"/>
                </a:solidFill>
              </a:defRPr>
            </a:lvl4pPr>
            <a:lvl5pPr marL="3395391" indent="0">
              <a:buNone/>
              <a:defRPr sz="398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2271648" y="8134694"/>
            <a:ext cx="25733931" cy="1314655"/>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054506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137618" y="1271274"/>
            <a:ext cx="14633016" cy="40261227"/>
          </a:xfrm>
          <a:solidFill>
            <a:srgbClr val="E7E7E5"/>
          </a:solidFill>
        </p:spPr>
        <p:txBody>
          <a:bodyPr>
            <a:normAutofit/>
          </a:bodyPr>
          <a:lstStyle>
            <a:lvl1pPr marL="0" marR="0" indent="0" algn="l" defTabSz="1513740" rtl="0" eaLnBrk="1" fontAlgn="auto" latinLnBrk="0" hangingPunct="1">
              <a:lnSpc>
                <a:spcPct val="100000"/>
              </a:lnSpc>
              <a:spcBef>
                <a:spcPct val="20000"/>
              </a:spcBef>
              <a:spcAft>
                <a:spcPts val="0"/>
              </a:spcAft>
              <a:buClrTx/>
              <a:buSzTx/>
              <a:buFont typeface="Arial"/>
              <a:buNone/>
              <a:tabLst/>
              <a:defRPr sz="3980">
                <a:solidFill>
                  <a:srgbClr val="6C6463"/>
                </a:solidFill>
              </a:defRPr>
            </a:lvl1pPr>
          </a:lstStyle>
          <a:p>
            <a:r>
              <a:rPr lang="en-US" dirty="0"/>
              <a:t>ADD PHOTO HERE</a:t>
            </a:r>
          </a:p>
        </p:txBody>
      </p:sp>
      <p:sp>
        <p:nvSpPr>
          <p:cNvPr id="9" name="Date Placeholder 3"/>
          <p:cNvSpPr>
            <a:spLocks noGrp="1"/>
          </p:cNvSpPr>
          <p:nvPr>
            <p:ph type="dt" sz="half" idx="2"/>
          </p:nvPr>
        </p:nvSpPr>
        <p:spPr>
          <a:xfrm>
            <a:off x="504588" y="40565063"/>
            <a:ext cx="7064220" cy="398122"/>
          </a:xfrm>
          <a:prstGeom prst="rect">
            <a:avLst/>
          </a:prstGeom>
        </p:spPr>
        <p:txBody>
          <a:bodyPr vert="horz" lIns="91440" tIns="45720" rIns="91440" bIns="45720" rtlCol="0" anchor="ctr">
            <a:spAutoFit/>
          </a:bodyPr>
          <a:lstStyle>
            <a:lvl1pPr algn="l">
              <a:defRPr sz="1987" b="0" i="0">
                <a:solidFill>
                  <a:srgbClr val="6C6463"/>
                </a:solidFill>
                <a:latin typeface="Gill Sans MT"/>
                <a:cs typeface="Gill Sans MT"/>
              </a:defRPr>
            </a:lvl1pPr>
          </a:lstStyle>
          <a:p>
            <a:fld id="{78357E5F-9A2F-4C17-AEA1-F2C0297DD37A}" type="datetimeFigureOut">
              <a:rPr lang="en-US" smtClean="0"/>
              <a:t>11/7/2021</a:t>
            </a:fld>
            <a:endParaRPr lang="en-US"/>
          </a:p>
        </p:txBody>
      </p:sp>
      <p:sp>
        <p:nvSpPr>
          <p:cNvPr id="11" name="Slide Number Placeholder 5"/>
          <p:cNvSpPr>
            <a:spLocks noGrp="1"/>
          </p:cNvSpPr>
          <p:nvPr>
            <p:ph type="sldNum" sz="quarter" idx="4"/>
          </p:nvPr>
        </p:nvSpPr>
        <p:spPr>
          <a:xfrm>
            <a:off x="22706418" y="40565063"/>
            <a:ext cx="7064220" cy="398122"/>
          </a:xfrm>
          <a:prstGeom prst="rect">
            <a:avLst/>
          </a:prstGeom>
        </p:spPr>
        <p:txBody>
          <a:bodyPr vert="horz" lIns="91440" tIns="45720" rIns="91440" bIns="45720" rtlCol="0" anchor="ctr">
            <a:spAutoFit/>
          </a:bodyPr>
          <a:lstStyle>
            <a:lvl1pPr algn="r">
              <a:defRPr sz="1987" b="0" i="0">
                <a:solidFill>
                  <a:srgbClr val="FFFFFF"/>
                </a:solidFill>
                <a:latin typeface="Gill Sans MT"/>
                <a:cs typeface="Gill Sans MT"/>
              </a:defRPr>
            </a:lvl1pPr>
          </a:lstStyle>
          <a:p>
            <a:fld id="{BE8AF13A-6971-4C76-BB4C-A1A01B88D8D8}" type="slidenum">
              <a:rPr lang="en-US" smtClean="0"/>
              <a:t>‹#›</a:t>
            </a:fld>
            <a:endParaRPr lang="en-US"/>
          </a:p>
        </p:txBody>
      </p:sp>
      <p:sp>
        <p:nvSpPr>
          <p:cNvPr id="14" name="Content Placeholder 2"/>
          <p:cNvSpPr>
            <a:spLocks noGrp="1"/>
          </p:cNvSpPr>
          <p:nvPr>
            <p:ph idx="1"/>
          </p:nvPr>
        </p:nvSpPr>
        <p:spPr>
          <a:xfrm>
            <a:off x="2270641" y="13852897"/>
            <a:ext cx="12110085" cy="23276022"/>
          </a:xfrm>
        </p:spPr>
        <p:txBody>
          <a:bodyPr>
            <a:normAutofit/>
          </a:bodyPr>
          <a:lstStyle>
            <a:lvl1pPr>
              <a:defRPr sz="5301">
                <a:solidFill>
                  <a:srgbClr val="6C6463"/>
                </a:solidFill>
              </a:defRPr>
            </a:lvl1pPr>
            <a:lvl2pPr>
              <a:defRPr sz="5301">
                <a:solidFill>
                  <a:srgbClr val="6C6463"/>
                </a:solidFill>
              </a:defRPr>
            </a:lvl2pPr>
            <a:lvl3pPr>
              <a:defRPr sz="5301">
                <a:solidFill>
                  <a:srgbClr val="6C6463"/>
                </a:solidFill>
              </a:defRPr>
            </a:lvl3pPr>
            <a:lvl4pPr>
              <a:defRPr sz="4635">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20904165" y="9632978"/>
            <a:ext cx="17121505" cy="398122"/>
          </a:xfrm>
        </p:spPr>
        <p:txBody>
          <a:bodyPr>
            <a:spAutoFit/>
          </a:bodyPr>
          <a:lstStyle>
            <a:lvl1pPr marL="0" indent="0" algn="r">
              <a:buNone/>
              <a:defRPr sz="1987" baseline="0">
                <a:solidFill>
                  <a:srgbClr val="FFFFFF"/>
                </a:solidFill>
              </a:defRPr>
            </a:lvl1pPr>
            <a:lvl2pPr marL="762120" indent="0">
              <a:buNone/>
              <a:defRPr sz="5956">
                <a:solidFill>
                  <a:schemeClr val="bg1"/>
                </a:solidFill>
              </a:defRPr>
            </a:lvl2pPr>
            <a:lvl3pPr marL="1524249" indent="0">
              <a:buNone/>
              <a:defRPr sz="5301">
                <a:solidFill>
                  <a:schemeClr val="bg1"/>
                </a:solidFill>
              </a:defRPr>
            </a:lvl3pPr>
            <a:lvl4pPr marL="2265344" indent="0">
              <a:buNone/>
              <a:defRPr sz="4635">
                <a:solidFill>
                  <a:schemeClr val="bg1"/>
                </a:solidFill>
              </a:defRPr>
            </a:lvl4pPr>
            <a:lvl5pPr marL="3395391" indent="0">
              <a:buNone/>
              <a:defRPr sz="398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2270641" y="9926745"/>
            <a:ext cx="12110085" cy="253697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689398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504599" y="1271312"/>
            <a:ext cx="14633016" cy="40261214"/>
          </a:xfrm>
          <a:solidFill>
            <a:srgbClr val="E7E7E5"/>
          </a:solidFill>
        </p:spPr>
        <p:txBody>
          <a:bodyPr>
            <a:normAutofit/>
          </a:bodyPr>
          <a:lstStyle>
            <a:lvl1pPr marL="0" marR="0" indent="0" algn="l" defTabSz="1513740" rtl="0" eaLnBrk="1" fontAlgn="auto" latinLnBrk="0" hangingPunct="1">
              <a:lnSpc>
                <a:spcPct val="100000"/>
              </a:lnSpc>
              <a:spcBef>
                <a:spcPct val="20000"/>
              </a:spcBef>
              <a:spcAft>
                <a:spcPts val="0"/>
              </a:spcAft>
              <a:buClrTx/>
              <a:buSzTx/>
              <a:buFont typeface="Arial"/>
              <a:buNone/>
              <a:tabLst/>
              <a:defRPr sz="3980">
                <a:solidFill>
                  <a:srgbClr val="6C6463"/>
                </a:solidFill>
              </a:defRPr>
            </a:lvl1pPr>
          </a:lstStyle>
          <a:p>
            <a:r>
              <a:rPr lang="en-US" dirty="0"/>
              <a:t>ADD PHOTO HERE</a:t>
            </a:r>
          </a:p>
        </p:txBody>
      </p:sp>
      <p:sp>
        <p:nvSpPr>
          <p:cNvPr id="9" name="Date Placeholder 3"/>
          <p:cNvSpPr>
            <a:spLocks noGrp="1"/>
          </p:cNvSpPr>
          <p:nvPr>
            <p:ph type="dt" sz="half" idx="2"/>
          </p:nvPr>
        </p:nvSpPr>
        <p:spPr>
          <a:xfrm>
            <a:off x="504588" y="40565063"/>
            <a:ext cx="7064220" cy="398122"/>
          </a:xfrm>
          <a:prstGeom prst="rect">
            <a:avLst/>
          </a:prstGeom>
        </p:spPr>
        <p:txBody>
          <a:bodyPr vert="horz" lIns="91440" tIns="45720" rIns="91440" bIns="45720" rtlCol="0" anchor="ctr">
            <a:spAutoFit/>
          </a:bodyPr>
          <a:lstStyle>
            <a:lvl1pPr algn="l">
              <a:defRPr sz="1987" b="0" i="0">
                <a:solidFill>
                  <a:schemeClr val="bg1"/>
                </a:solidFill>
                <a:latin typeface="Gill Sans MT"/>
                <a:cs typeface="Gill Sans MT"/>
              </a:defRPr>
            </a:lvl1pPr>
          </a:lstStyle>
          <a:p>
            <a:fld id="{78357E5F-9A2F-4C17-AEA1-F2C0297DD37A}" type="datetimeFigureOut">
              <a:rPr lang="en-US" smtClean="0"/>
              <a:t>11/7/2021</a:t>
            </a:fld>
            <a:endParaRPr lang="en-US"/>
          </a:p>
        </p:txBody>
      </p:sp>
      <p:sp>
        <p:nvSpPr>
          <p:cNvPr id="11" name="Slide Number Placeholder 5"/>
          <p:cNvSpPr>
            <a:spLocks noGrp="1"/>
          </p:cNvSpPr>
          <p:nvPr>
            <p:ph type="sldNum" sz="quarter" idx="4"/>
          </p:nvPr>
        </p:nvSpPr>
        <p:spPr>
          <a:xfrm>
            <a:off x="22706418" y="40565063"/>
            <a:ext cx="7064220" cy="398122"/>
          </a:xfrm>
          <a:prstGeom prst="rect">
            <a:avLst/>
          </a:prstGeom>
        </p:spPr>
        <p:txBody>
          <a:bodyPr vert="horz" lIns="91440" tIns="45720" rIns="91440" bIns="45720" rtlCol="0" anchor="ctr">
            <a:spAutoFit/>
          </a:bodyPr>
          <a:lstStyle>
            <a:lvl1pPr algn="r">
              <a:defRPr sz="1987" b="0" i="0">
                <a:solidFill>
                  <a:srgbClr val="6C6463"/>
                </a:solidFill>
                <a:latin typeface="Gill Sans MT"/>
                <a:cs typeface="Gill Sans MT"/>
              </a:defRPr>
            </a:lvl1pPr>
          </a:lstStyle>
          <a:p>
            <a:fld id="{BE8AF13A-6971-4C76-BB4C-A1A01B88D8D8}" type="slidenum">
              <a:rPr lang="en-US" smtClean="0"/>
              <a:t>‹#›</a:t>
            </a:fld>
            <a:endParaRPr lang="en-US"/>
          </a:p>
        </p:txBody>
      </p:sp>
      <p:sp>
        <p:nvSpPr>
          <p:cNvPr id="13" name="Text Placeholder 4"/>
          <p:cNvSpPr>
            <a:spLocks noGrp="1"/>
          </p:cNvSpPr>
          <p:nvPr>
            <p:ph type="body" sz="quarter" idx="12" hasCustomPrompt="1"/>
          </p:nvPr>
        </p:nvSpPr>
        <p:spPr>
          <a:xfrm rot="16200000">
            <a:off x="6271149" y="9632978"/>
            <a:ext cx="17121505" cy="398122"/>
          </a:xfrm>
        </p:spPr>
        <p:txBody>
          <a:bodyPr>
            <a:spAutoFit/>
          </a:bodyPr>
          <a:lstStyle>
            <a:lvl1pPr marL="0" indent="0" algn="r">
              <a:buNone/>
              <a:defRPr sz="1987" baseline="0">
                <a:solidFill>
                  <a:srgbClr val="FFFFFF"/>
                </a:solidFill>
              </a:defRPr>
            </a:lvl1pPr>
            <a:lvl2pPr marL="762120" indent="0">
              <a:buNone/>
              <a:defRPr sz="5956">
                <a:solidFill>
                  <a:schemeClr val="bg1"/>
                </a:solidFill>
              </a:defRPr>
            </a:lvl2pPr>
            <a:lvl3pPr marL="1524249" indent="0">
              <a:buNone/>
              <a:defRPr sz="5301">
                <a:solidFill>
                  <a:schemeClr val="bg1"/>
                </a:solidFill>
              </a:defRPr>
            </a:lvl3pPr>
            <a:lvl4pPr marL="2265344" indent="0">
              <a:buNone/>
              <a:defRPr sz="4635">
                <a:solidFill>
                  <a:schemeClr val="bg1"/>
                </a:solidFill>
              </a:defRPr>
            </a:lvl4pPr>
            <a:lvl5pPr marL="3395391" indent="0">
              <a:buNone/>
              <a:defRPr sz="398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16147797" y="20257372"/>
            <a:ext cx="12865959" cy="253697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870173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act Info">
    <p:spTree>
      <p:nvGrpSpPr>
        <p:cNvPr id="1" name=""/>
        <p:cNvGrpSpPr/>
        <p:nvPr/>
      </p:nvGrpSpPr>
      <p:grpSpPr>
        <a:xfrm>
          <a:off x="0" y="0"/>
          <a:ext cx="0" cy="0"/>
          <a:chOff x="0" y="0"/>
          <a:chExt cx="0" cy="0"/>
        </a:xfrm>
      </p:grpSpPr>
      <p:pic>
        <p:nvPicPr>
          <p:cNvPr id="10" name="Picture Placeholder 9"/>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04590" y="1271262"/>
            <a:ext cx="29266046" cy="40261227"/>
          </a:xfrm>
          <a:prstGeom prst="rect">
            <a:avLst/>
          </a:prstGeom>
        </p:spPr>
      </p:pic>
      <p:sp>
        <p:nvSpPr>
          <p:cNvPr id="5" name="Text Placeholder 4"/>
          <p:cNvSpPr>
            <a:spLocks noGrp="1"/>
          </p:cNvSpPr>
          <p:nvPr>
            <p:ph type="body" sz="quarter" idx="12" hasCustomPrompt="1"/>
          </p:nvPr>
        </p:nvSpPr>
        <p:spPr>
          <a:xfrm rot="16200000">
            <a:off x="20904168" y="9632978"/>
            <a:ext cx="17121505" cy="398122"/>
          </a:xfrm>
        </p:spPr>
        <p:txBody>
          <a:bodyPr>
            <a:spAutoFit/>
          </a:bodyPr>
          <a:lstStyle>
            <a:lvl1pPr marL="0" indent="0" algn="r">
              <a:buNone/>
              <a:defRPr sz="1987" baseline="0">
                <a:solidFill>
                  <a:srgbClr val="FFFFFF"/>
                </a:solidFill>
              </a:defRPr>
            </a:lvl1pPr>
            <a:lvl2pPr marL="762120" indent="0">
              <a:buNone/>
              <a:defRPr sz="5956">
                <a:solidFill>
                  <a:schemeClr val="bg1"/>
                </a:solidFill>
              </a:defRPr>
            </a:lvl2pPr>
            <a:lvl3pPr marL="1524249" indent="0">
              <a:buNone/>
              <a:defRPr sz="5301">
                <a:solidFill>
                  <a:schemeClr val="bg1"/>
                </a:solidFill>
              </a:defRPr>
            </a:lvl3pPr>
            <a:lvl4pPr marL="2265344" indent="0">
              <a:buNone/>
              <a:defRPr sz="4635">
                <a:solidFill>
                  <a:schemeClr val="bg1"/>
                </a:solidFill>
              </a:defRPr>
            </a:lvl4pPr>
            <a:lvl5pPr marL="3395391" indent="0">
              <a:buNone/>
              <a:defRPr sz="398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504588" y="40565063"/>
            <a:ext cx="7064220" cy="398122"/>
          </a:xfrm>
          <a:prstGeom prst="rect">
            <a:avLst/>
          </a:prstGeom>
        </p:spPr>
        <p:txBody>
          <a:bodyPr vert="horz" lIns="91440" tIns="45720" rIns="91440" bIns="45720" rtlCol="0" anchor="ctr">
            <a:spAutoFit/>
          </a:bodyPr>
          <a:lstStyle>
            <a:lvl1pPr algn="l">
              <a:defRPr sz="1987" b="0" i="0">
                <a:solidFill>
                  <a:srgbClr val="FFFFFF"/>
                </a:solidFill>
                <a:latin typeface="Gill Sans MT"/>
                <a:cs typeface="Gill Sans MT"/>
              </a:defRPr>
            </a:lvl1pPr>
          </a:lstStyle>
          <a:p>
            <a:fld id="{78357E5F-9A2F-4C17-AEA1-F2C0297DD37A}" type="datetimeFigureOut">
              <a:rPr lang="en-US" smtClean="0"/>
              <a:t>11/7/2021</a:t>
            </a:fld>
            <a:endParaRPr lang="en-US"/>
          </a:p>
        </p:txBody>
      </p:sp>
      <p:sp>
        <p:nvSpPr>
          <p:cNvPr id="8" name="Slide Number Placeholder 5"/>
          <p:cNvSpPr>
            <a:spLocks noGrp="1"/>
          </p:cNvSpPr>
          <p:nvPr>
            <p:ph type="sldNum" sz="quarter" idx="4"/>
          </p:nvPr>
        </p:nvSpPr>
        <p:spPr>
          <a:xfrm>
            <a:off x="22706418" y="40565063"/>
            <a:ext cx="7064220" cy="398122"/>
          </a:xfrm>
          <a:prstGeom prst="rect">
            <a:avLst/>
          </a:prstGeom>
        </p:spPr>
        <p:txBody>
          <a:bodyPr vert="horz" lIns="91440" tIns="45720" rIns="91440" bIns="45720" rtlCol="0" anchor="ctr">
            <a:spAutoFit/>
          </a:bodyPr>
          <a:lstStyle>
            <a:lvl1pPr algn="r">
              <a:defRPr sz="1987" b="0" i="0">
                <a:solidFill>
                  <a:srgbClr val="FFFFFF"/>
                </a:solidFill>
                <a:latin typeface="Gill Sans MT"/>
                <a:cs typeface="Gill Sans MT"/>
              </a:defRPr>
            </a:lvl1pPr>
          </a:lstStyle>
          <a:p>
            <a:fld id="{BE8AF13A-6971-4C76-BB4C-A1A01B88D8D8}" type="slidenum">
              <a:rPr lang="en-US" smtClean="0"/>
              <a:t>‹#›</a:t>
            </a:fld>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239" y="35870752"/>
            <a:ext cx="4534902" cy="3392270"/>
          </a:xfrm>
          <a:prstGeom prst="rect">
            <a:avLst/>
          </a:prstGeom>
          <a:effectLst/>
        </p:spPr>
      </p:pic>
      <p:sp>
        <p:nvSpPr>
          <p:cNvPr id="15" name="Subtitle 2"/>
          <p:cNvSpPr>
            <a:spLocks noGrp="1"/>
          </p:cNvSpPr>
          <p:nvPr>
            <p:ph type="subTitle" idx="1" hasCustomPrompt="1"/>
          </p:nvPr>
        </p:nvSpPr>
        <p:spPr>
          <a:xfrm>
            <a:off x="2270641" y="25883257"/>
            <a:ext cx="11353205" cy="9987545"/>
          </a:xfrm>
          <a:effectLst>
            <a:outerShdw blurRad="254000" dir="5400000" algn="tl" rotWithShape="0">
              <a:srgbClr val="000000">
                <a:alpha val="40000"/>
              </a:srgbClr>
            </a:outerShdw>
          </a:effectLst>
        </p:spPr>
        <p:txBody>
          <a:bodyPr>
            <a:normAutofit/>
          </a:bodyPr>
          <a:lstStyle>
            <a:lvl1pPr marL="0" indent="0" algn="l">
              <a:buNone/>
              <a:defRPr sz="5301">
                <a:solidFill>
                  <a:schemeClr val="bg1"/>
                </a:solidFill>
              </a:defRPr>
            </a:lvl1pPr>
            <a:lvl2pPr marL="1513740" indent="0" algn="ctr">
              <a:buNone/>
              <a:defRPr>
                <a:solidFill>
                  <a:schemeClr val="tx1">
                    <a:tint val="75000"/>
                  </a:schemeClr>
                </a:solidFill>
              </a:defRPr>
            </a:lvl2pPr>
            <a:lvl3pPr marL="3027467" indent="0" algn="ctr">
              <a:buNone/>
              <a:defRPr>
                <a:solidFill>
                  <a:schemeClr val="tx1">
                    <a:tint val="75000"/>
                  </a:schemeClr>
                </a:solidFill>
              </a:defRPr>
            </a:lvl3pPr>
            <a:lvl4pPr marL="4541207" indent="0" algn="ctr">
              <a:buNone/>
              <a:defRPr>
                <a:solidFill>
                  <a:schemeClr val="tx1">
                    <a:tint val="75000"/>
                  </a:schemeClr>
                </a:solidFill>
              </a:defRPr>
            </a:lvl4pPr>
            <a:lvl5pPr marL="6054941" indent="0" algn="ctr">
              <a:buNone/>
              <a:defRPr>
                <a:solidFill>
                  <a:schemeClr val="tx1">
                    <a:tint val="75000"/>
                  </a:schemeClr>
                </a:solidFill>
              </a:defRPr>
            </a:lvl5pPr>
            <a:lvl6pPr marL="7568674" indent="0" algn="ctr">
              <a:buNone/>
              <a:defRPr>
                <a:solidFill>
                  <a:schemeClr val="tx1">
                    <a:tint val="75000"/>
                  </a:schemeClr>
                </a:solidFill>
              </a:defRPr>
            </a:lvl6pPr>
            <a:lvl7pPr marL="9082411" indent="0" algn="ctr">
              <a:buNone/>
              <a:defRPr>
                <a:solidFill>
                  <a:schemeClr val="tx1">
                    <a:tint val="75000"/>
                  </a:schemeClr>
                </a:solidFill>
              </a:defRPr>
            </a:lvl7pPr>
            <a:lvl8pPr marL="10596148" indent="0" algn="ctr">
              <a:buNone/>
              <a:defRPr>
                <a:solidFill>
                  <a:schemeClr val="tx1">
                    <a:tint val="75000"/>
                  </a:schemeClr>
                </a:solidFill>
              </a:defRPr>
            </a:lvl8pPr>
            <a:lvl9pPr marL="12109878" indent="0" algn="ctr">
              <a:buNone/>
              <a:defRPr>
                <a:solidFill>
                  <a:schemeClr val="tx1">
                    <a:tint val="75000"/>
                  </a:schemeClr>
                </a:solidFill>
              </a:defRPr>
            </a:lvl9pPr>
          </a:lstStyle>
          <a:p>
            <a:r>
              <a:rPr lang="en-US" dirty="0"/>
              <a:t>CLICK TO EDIT MASTER SUBTITLE STYLE</a:t>
            </a:r>
          </a:p>
        </p:txBody>
      </p:sp>
      <p:cxnSp>
        <p:nvCxnSpPr>
          <p:cNvPr id="18" name="Straight Connector 17"/>
          <p:cNvCxnSpPr/>
          <p:nvPr/>
        </p:nvCxnSpPr>
        <p:spPr>
          <a:xfrm>
            <a:off x="2472483" y="24547284"/>
            <a:ext cx="1059632"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5907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504588" y="40565063"/>
            <a:ext cx="7064220" cy="398122"/>
          </a:xfrm>
          <a:prstGeom prst="rect">
            <a:avLst/>
          </a:prstGeom>
        </p:spPr>
        <p:txBody>
          <a:bodyPr vert="horz" lIns="91440" tIns="45720" rIns="91440" bIns="45720" rtlCol="0" anchor="ctr">
            <a:spAutoFit/>
          </a:bodyPr>
          <a:lstStyle>
            <a:lvl1pPr algn="l">
              <a:defRPr sz="1987" b="0" i="0">
                <a:solidFill>
                  <a:srgbClr val="FFFFFF"/>
                </a:solidFill>
                <a:latin typeface="Gill Sans MT"/>
                <a:cs typeface="Gill Sans MT"/>
              </a:defRPr>
            </a:lvl1pPr>
          </a:lstStyle>
          <a:p>
            <a:fld id="{78357E5F-9A2F-4C17-AEA1-F2C0297DD37A}" type="datetimeFigureOut">
              <a:rPr lang="en-US" smtClean="0"/>
              <a:t>11/7/2021</a:t>
            </a:fld>
            <a:endParaRPr lang="en-US"/>
          </a:p>
        </p:txBody>
      </p:sp>
      <p:sp>
        <p:nvSpPr>
          <p:cNvPr id="9" name="Footer Placeholder 4"/>
          <p:cNvSpPr>
            <a:spLocks noGrp="1"/>
          </p:cNvSpPr>
          <p:nvPr>
            <p:ph type="ftr" sz="quarter" idx="3"/>
          </p:nvPr>
        </p:nvSpPr>
        <p:spPr>
          <a:xfrm>
            <a:off x="10344043" y="40565063"/>
            <a:ext cx="9587154" cy="398122"/>
          </a:xfrm>
          <a:prstGeom prst="rect">
            <a:avLst/>
          </a:prstGeom>
        </p:spPr>
        <p:txBody>
          <a:bodyPr vert="horz" lIns="91440" tIns="45720" rIns="91440" bIns="45720" rtlCol="0" anchor="ctr">
            <a:spAutoFit/>
          </a:bodyPr>
          <a:lstStyle>
            <a:lvl1pPr algn="ctr">
              <a:defRPr sz="1987" b="0" i="0">
                <a:solidFill>
                  <a:srgbClr val="FFFFFF"/>
                </a:solidFill>
                <a:latin typeface="Gill Sans MT"/>
                <a:cs typeface="Gill Sans MT"/>
              </a:defRPr>
            </a:lvl1pPr>
          </a:lstStyle>
          <a:p>
            <a:endParaRPr lang="en-US"/>
          </a:p>
        </p:txBody>
      </p:sp>
      <p:sp>
        <p:nvSpPr>
          <p:cNvPr id="10" name="Slide Number Placeholder 5"/>
          <p:cNvSpPr>
            <a:spLocks noGrp="1"/>
          </p:cNvSpPr>
          <p:nvPr>
            <p:ph type="sldNum" sz="quarter" idx="4"/>
          </p:nvPr>
        </p:nvSpPr>
        <p:spPr>
          <a:xfrm>
            <a:off x="22706418" y="40565063"/>
            <a:ext cx="7064220" cy="398122"/>
          </a:xfrm>
          <a:prstGeom prst="rect">
            <a:avLst/>
          </a:prstGeom>
        </p:spPr>
        <p:txBody>
          <a:bodyPr vert="horz" lIns="91440" tIns="45720" rIns="91440" bIns="45720" rtlCol="0" anchor="ctr">
            <a:spAutoFit/>
          </a:bodyPr>
          <a:lstStyle>
            <a:lvl1pPr algn="r">
              <a:defRPr sz="1987" b="0" i="0">
                <a:solidFill>
                  <a:srgbClr val="FFFFFF"/>
                </a:solidFill>
                <a:latin typeface="Gill Sans MT"/>
                <a:cs typeface="Gill Sans MT"/>
              </a:defRPr>
            </a:lvl1pPr>
          </a:lstStyle>
          <a:p>
            <a:fld id="{BE8AF13A-6971-4C76-BB4C-A1A01B88D8D8}" type="slidenum">
              <a:rPr lang="en-US" smtClean="0"/>
              <a:t>‹#›</a:t>
            </a:fld>
            <a:endParaRPr lang="en-US"/>
          </a:p>
        </p:txBody>
      </p:sp>
      <p:sp>
        <p:nvSpPr>
          <p:cNvPr id="12" name="Title 1"/>
          <p:cNvSpPr>
            <a:spLocks noGrp="1"/>
          </p:cNvSpPr>
          <p:nvPr>
            <p:ph type="ctrTitle" hasCustomPrompt="1"/>
          </p:nvPr>
        </p:nvSpPr>
        <p:spPr>
          <a:xfrm>
            <a:off x="2270644" y="13223860"/>
            <a:ext cx="12866972" cy="9987545"/>
          </a:xfrm>
          <a:effectLst/>
        </p:spPr>
        <p:txBody>
          <a:bodyPr anchor="b" anchorCtr="0">
            <a:normAutofit/>
          </a:bodyPr>
          <a:lstStyle>
            <a:lvl1pPr>
              <a:defRPr sz="7943">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2270641" y="25883257"/>
            <a:ext cx="11353205" cy="9987545"/>
          </a:xfrm>
          <a:effectLst/>
        </p:spPr>
        <p:txBody>
          <a:bodyPr>
            <a:normAutofit/>
          </a:bodyPr>
          <a:lstStyle>
            <a:lvl1pPr marL="0" indent="0" algn="l">
              <a:buNone/>
              <a:defRPr sz="5301">
                <a:solidFill>
                  <a:schemeClr val="bg1"/>
                </a:solidFill>
              </a:defRPr>
            </a:lvl1pPr>
            <a:lvl2pPr marL="1513740" indent="0" algn="ctr">
              <a:buNone/>
              <a:defRPr>
                <a:solidFill>
                  <a:schemeClr val="tx1">
                    <a:tint val="75000"/>
                  </a:schemeClr>
                </a:solidFill>
              </a:defRPr>
            </a:lvl2pPr>
            <a:lvl3pPr marL="3027467" indent="0" algn="ctr">
              <a:buNone/>
              <a:defRPr>
                <a:solidFill>
                  <a:schemeClr val="tx1">
                    <a:tint val="75000"/>
                  </a:schemeClr>
                </a:solidFill>
              </a:defRPr>
            </a:lvl3pPr>
            <a:lvl4pPr marL="4541207" indent="0" algn="ctr">
              <a:buNone/>
              <a:defRPr>
                <a:solidFill>
                  <a:schemeClr val="tx1">
                    <a:tint val="75000"/>
                  </a:schemeClr>
                </a:solidFill>
              </a:defRPr>
            </a:lvl4pPr>
            <a:lvl5pPr marL="6054941" indent="0" algn="ctr">
              <a:buNone/>
              <a:defRPr>
                <a:solidFill>
                  <a:schemeClr val="tx1">
                    <a:tint val="75000"/>
                  </a:schemeClr>
                </a:solidFill>
              </a:defRPr>
            </a:lvl5pPr>
            <a:lvl6pPr marL="7568674" indent="0" algn="ctr">
              <a:buNone/>
              <a:defRPr>
                <a:solidFill>
                  <a:schemeClr val="tx1">
                    <a:tint val="75000"/>
                  </a:schemeClr>
                </a:solidFill>
              </a:defRPr>
            </a:lvl6pPr>
            <a:lvl7pPr marL="9082411" indent="0" algn="ctr">
              <a:buNone/>
              <a:defRPr>
                <a:solidFill>
                  <a:schemeClr val="tx1">
                    <a:tint val="75000"/>
                  </a:schemeClr>
                </a:solidFill>
              </a:defRPr>
            </a:lvl7pPr>
            <a:lvl8pPr marL="10596148" indent="0" algn="ctr">
              <a:buNone/>
              <a:defRPr>
                <a:solidFill>
                  <a:schemeClr val="tx1">
                    <a:tint val="75000"/>
                  </a:schemeClr>
                </a:solidFill>
              </a:defRPr>
            </a:lvl8pPr>
            <a:lvl9pPr marL="12109878"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p:nvCxnSpPr>
        <p:spPr>
          <a:xfrm>
            <a:off x="2472483" y="24547284"/>
            <a:ext cx="1059632"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grpSp>
        <p:nvGrpSpPr>
          <p:cNvPr id="3" name="Group 2">
            <a:extLst>
              <a:ext uri="{FF2B5EF4-FFF2-40B4-BE49-F238E27FC236}">
                <a16:creationId xmlns:a16="http://schemas.microsoft.com/office/drawing/2014/main" id="{1021E37E-2CF9-4941-9096-CCF8693979B6}"/>
              </a:ext>
            </a:extLst>
          </p:cNvPr>
          <p:cNvGrpSpPr>
            <a:grpSpLocks noChangeAspect="1"/>
          </p:cNvGrpSpPr>
          <p:nvPr/>
        </p:nvGrpSpPr>
        <p:grpSpPr>
          <a:xfrm>
            <a:off x="957637" y="2229650"/>
            <a:ext cx="28094335" cy="6438858"/>
            <a:chOff x="255196" y="357233"/>
            <a:chExt cx="8565532" cy="1031631"/>
          </a:xfrm>
        </p:grpSpPr>
        <p:sp>
          <p:nvSpPr>
            <p:cNvPr id="21" name="Rectangle 20">
              <a:extLst>
                <a:ext uri="{FF2B5EF4-FFF2-40B4-BE49-F238E27FC236}">
                  <a16:creationId xmlns:a16="http://schemas.microsoft.com/office/drawing/2014/main" id="{E63F0FA3-65DA-49A2-88EF-9BDE2F8FA280}"/>
                </a:ext>
              </a:extLst>
            </p:cNvPr>
            <p:cNvSpPr/>
            <p:nvPr/>
          </p:nvSpPr>
          <p:spPr>
            <a:xfrm>
              <a:off x="333813" y="358576"/>
              <a:ext cx="8486915" cy="103028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960" dirty="0"/>
            </a:p>
          </p:txBody>
        </p:sp>
        <p:grpSp>
          <p:nvGrpSpPr>
            <p:cNvPr id="22" name="Group 21">
              <a:extLst>
                <a:ext uri="{FF2B5EF4-FFF2-40B4-BE49-F238E27FC236}">
                  <a16:creationId xmlns:a16="http://schemas.microsoft.com/office/drawing/2014/main" id="{03FAF76B-EA02-4913-A42D-926BF12130B9}"/>
                </a:ext>
              </a:extLst>
            </p:cNvPr>
            <p:cNvGrpSpPr>
              <a:grpSpLocks noChangeAspect="1"/>
            </p:cNvGrpSpPr>
            <p:nvPr/>
          </p:nvGrpSpPr>
          <p:grpSpPr>
            <a:xfrm>
              <a:off x="255196" y="357233"/>
              <a:ext cx="8367535" cy="1031630"/>
              <a:chOff x="53617" y="16509"/>
              <a:chExt cx="8003862" cy="978539"/>
            </a:xfrm>
          </p:grpSpPr>
          <p:pic>
            <p:nvPicPr>
              <p:cNvPr id="23" name="image2.jpg" descr="Image result for pepfar logo">
                <a:extLst>
                  <a:ext uri="{FF2B5EF4-FFF2-40B4-BE49-F238E27FC236}">
                    <a16:creationId xmlns:a16="http://schemas.microsoft.com/office/drawing/2014/main" id="{6F5D8615-9240-44DA-BCC8-9318AB492CEB}"/>
                  </a:ext>
                </a:extLst>
              </p:cNvPr>
              <p:cNvPicPr/>
              <p:nvPr/>
            </p:nvPicPr>
            <p:blipFill>
              <a:blip r:embed="rId2"/>
              <a:srcRect/>
              <a:stretch>
                <a:fillRect/>
              </a:stretch>
            </p:blipFill>
            <p:spPr>
              <a:xfrm>
                <a:off x="2479317" y="17783"/>
                <a:ext cx="2046605" cy="977265"/>
              </a:xfrm>
              <a:prstGeom prst="rect">
                <a:avLst/>
              </a:prstGeom>
              <a:ln/>
            </p:spPr>
          </p:pic>
          <p:pic>
            <p:nvPicPr>
              <p:cNvPr id="24" name="Picture 23">
                <a:extLst>
                  <a:ext uri="{FF2B5EF4-FFF2-40B4-BE49-F238E27FC236}">
                    <a16:creationId xmlns:a16="http://schemas.microsoft.com/office/drawing/2014/main" id="{D3B7C119-40BD-4696-A6A8-12E80946E16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17" y="16509"/>
                <a:ext cx="2425700" cy="944245"/>
              </a:xfrm>
              <a:prstGeom prst="rect">
                <a:avLst/>
              </a:prstGeom>
              <a:noFill/>
              <a:ln>
                <a:noFill/>
              </a:ln>
            </p:spPr>
          </p:pic>
          <p:pic>
            <p:nvPicPr>
              <p:cNvPr id="25" name="Picture 24">
                <a:extLst>
                  <a:ext uri="{FF2B5EF4-FFF2-40B4-BE49-F238E27FC236}">
                    <a16:creationId xmlns:a16="http://schemas.microsoft.com/office/drawing/2014/main" id="{7B11277E-535B-4E95-9042-78E86A3F6B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7129" y="197487"/>
                <a:ext cx="1530350" cy="617855"/>
              </a:xfrm>
              <a:prstGeom prst="rect">
                <a:avLst/>
              </a:prstGeom>
            </p:spPr>
          </p:pic>
        </p:grpSp>
      </p:grpSp>
      <p:sp>
        <p:nvSpPr>
          <p:cNvPr id="18" name="Rectangle 17">
            <a:extLst>
              <a:ext uri="{FF2B5EF4-FFF2-40B4-BE49-F238E27FC236}">
                <a16:creationId xmlns:a16="http://schemas.microsoft.com/office/drawing/2014/main" id="{4EEB6E27-CB39-4105-92F3-48F4F226B7B8}"/>
              </a:ext>
            </a:extLst>
          </p:cNvPr>
          <p:cNvSpPr/>
          <p:nvPr/>
        </p:nvSpPr>
        <p:spPr>
          <a:xfrm>
            <a:off x="15133735" y="37690580"/>
            <a:ext cx="14448908" cy="1723036"/>
          </a:xfrm>
          <a:prstGeom prst="rect">
            <a:avLst/>
          </a:prstGeom>
        </p:spPr>
        <p:txBody>
          <a:bodyPr wrap="square">
            <a:spAutoFit/>
          </a:bodyPr>
          <a:lstStyle/>
          <a:p>
            <a:pPr algn="r"/>
            <a:r>
              <a:rPr lang="en-US" sz="2649" i="1" dirty="0">
                <a:solidFill>
                  <a:schemeClr val="bg1"/>
                </a:solidFill>
                <a:effectLst/>
                <a:latin typeface="Gill Sans"/>
                <a:ea typeface="Gill Sans"/>
              </a:rPr>
              <a:t>This presentation is made possible by the generous support of the American people through the United States Agency for International Development (USAID) and the U.S. President’s Emergency Plan for AIDS Relief under the terms of Award No. 7200AA19CA00006. The contents are the responsibility of Pact and do not necessarily reflect the views of USAID or the United States Government. </a:t>
            </a:r>
            <a:endParaRPr lang="en-US" sz="2649" dirty="0">
              <a:solidFill>
                <a:schemeClr val="bg1"/>
              </a:solidFill>
            </a:endParaRPr>
          </a:p>
        </p:txBody>
      </p:sp>
    </p:spTree>
    <p:extLst>
      <p:ext uri="{BB962C8B-B14F-4D97-AF65-F5344CB8AC3E}">
        <p14:creationId xmlns:p14="http://schemas.microsoft.com/office/powerpoint/2010/main" val="2070308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Divider - Full Red">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84408" y="4416711"/>
            <a:ext cx="18165128" cy="1314655"/>
          </a:xfrm>
        </p:spPr>
        <p:txBody>
          <a:bodyPr wrap="square" anchor="t" anchorCtr="0">
            <a:spAutoFit/>
          </a:bodyPr>
          <a:lstStyle>
            <a:lvl1pPr>
              <a:defRPr sz="7943">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504588" y="40463196"/>
            <a:ext cx="7064220" cy="601831"/>
          </a:xfrm>
        </p:spPr>
        <p:txBody>
          <a:bodyPr/>
          <a:lstStyle>
            <a:lvl1pPr>
              <a:defRPr>
                <a:solidFill>
                  <a:srgbClr val="FFFFFF"/>
                </a:solidFill>
              </a:defRPr>
            </a:lvl1pPr>
          </a:lstStyle>
          <a:p>
            <a:fld id="{78357E5F-9A2F-4C17-AEA1-F2C0297DD37A}" type="datetimeFigureOut">
              <a:rPr lang="en-US" smtClean="0"/>
              <a:t>11/7/2021</a:t>
            </a:fld>
            <a:endParaRPr lang="en-US"/>
          </a:p>
        </p:txBody>
      </p:sp>
      <p:sp>
        <p:nvSpPr>
          <p:cNvPr id="4" name="Footer Placeholder 3"/>
          <p:cNvSpPr>
            <a:spLocks noGrp="1"/>
          </p:cNvSpPr>
          <p:nvPr>
            <p:ph type="ftr" sz="quarter" idx="11"/>
          </p:nvPr>
        </p:nvSpPr>
        <p:spPr>
          <a:xfrm>
            <a:off x="10344043" y="39995726"/>
            <a:ext cx="9587154" cy="1536772"/>
          </a:xfrm>
          <a:prstGeom prst="rect">
            <a:avLst/>
          </a:prstGeom>
        </p:spPr>
        <p:txBody>
          <a:bodyPr/>
          <a:lstStyle>
            <a:lvl1pPr>
              <a:defRPr>
                <a:solidFill>
                  <a:srgbClr val="FFFFFF"/>
                </a:solidFill>
              </a:defRPr>
            </a:lvl1pPr>
          </a:lstStyle>
          <a:p>
            <a:endParaRPr lang="en-US"/>
          </a:p>
        </p:txBody>
      </p:sp>
      <p:sp>
        <p:nvSpPr>
          <p:cNvPr id="5" name="Slide Number Placeholder 4"/>
          <p:cNvSpPr>
            <a:spLocks noGrp="1"/>
          </p:cNvSpPr>
          <p:nvPr>
            <p:ph type="sldNum" sz="quarter" idx="12"/>
          </p:nvPr>
        </p:nvSpPr>
        <p:spPr>
          <a:xfrm>
            <a:off x="22706418" y="40463196"/>
            <a:ext cx="7064220" cy="601831"/>
          </a:xfrm>
        </p:spPr>
        <p:txBody>
          <a:bodyPr/>
          <a:lstStyle>
            <a:lvl1pPr>
              <a:defRPr>
                <a:solidFill>
                  <a:srgbClr val="FFFFFF"/>
                </a:solidFill>
              </a:defRPr>
            </a:lvl1pPr>
          </a:lstStyle>
          <a:p>
            <a:fld id="{BE8AF13A-6971-4C76-BB4C-A1A01B88D8D8}" type="slidenum">
              <a:rPr lang="en-US" smtClean="0"/>
              <a:t>‹#›</a:t>
            </a:fld>
            <a:endParaRPr lang="en-US"/>
          </a:p>
        </p:txBody>
      </p:sp>
      <p:cxnSp>
        <p:nvCxnSpPr>
          <p:cNvPr id="13" name="Straight Connector 12"/>
          <p:cNvCxnSpPr/>
          <p:nvPr/>
        </p:nvCxnSpPr>
        <p:spPr>
          <a:xfrm>
            <a:off x="2472483" y="5674838"/>
            <a:ext cx="1059632"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2046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504588" y="40565063"/>
            <a:ext cx="7064220" cy="398122"/>
          </a:xfrm>
          <a:prstGeom prst="rect">
            <a:avLst/>
          </a:prstGeom>
        </p:spPr>
        <p:txBody>
          <a:bodyPr vert="horz" lIns="91440" tIns="45720" rIns="91440" bIns="45720" rtlCol="0" anchor="ctr">
            <a:spAutoFit/>
          </a:bodyPr>
          <a:lstStyle>
            <a:lvl1pPr algn="l">
              <a:defRPr sz="1987" b="0" i="0">
                <a:solidFill>
                  <a:srgbClr val="FFFFFF"/>
                </a:solidFill>
                <a:latin typeface="Gill Sans MT"/>
                <a:cs typeface="Gill Sans MT"/>
              </a:defRPr>
            </a:lvl1pPr>
          </a:lstStyle>
          <a:p>
            <a:fld id="{78357E5F-9A2F-4C17-AEA1-F2C0297DD37A}" type="datetimeFigureOut">
              <a:rPr lang="en-US" smtClean="0"/>
              <a:t>11/7/2021</a:t>
            </a:fld>
            <a:endParaRPr lang="en-US"/>
          </a:p>
        </p:txBody>
      </p:sp>
      <p:sp>
        <p:nvSpPr>
          <p:cNvPr id="9" name="Footer Placeholder 4"/>
          <p:cNvSpPr>
            <a:spLocks noGrp="1"/>
          </p:cNvSpPr>
          <p:nvPr>
            <p:ph type="ftr" sz="quarter" idx="3"/>
          </p:nvPr>
        </p:nvSpPr>
        <p:spPr>
          <a:xfrm>
            <a:off x="10344043" y="40565063"/>
            <a:ext cx="9587154" cy="398122"/>
          </a:xfrm>
          <a:prstGeom prst="rect">
            <a:avLst/>
          </a:prstGeom>
        </p:spPr>
        <p:txBody>
          <a:bodyPr vert="horz" lIns="91440" tIns="45720" rIns="91440" bIns="45720" rtlCol="0" anchor="ctr">
            <a:spAutoFit/>
          </a:bodyPr>
          <a:lstStyle>
            <a:lvl1pPr algn="ctr">
              <a:defRPr sz="1987" b="0" i="0">
                <a:solidFill>
                  <a:srgbClr val="FFFFFF"/>
                </a:solidFill>
                <a:latin typeface="Gill Sans MT"/>
                <a:cs typeface="Gill Sans MT"/>
              </a:defRPr>
            </a:lvl1pPr>
          </a:lstStyle>
          <a:p>
            <a:endParaRPr lang="en-US"/>
          </a:p>
        </p:txBody>
      </p:sp>
      <p:sp>
        <p:nvSpPr>
          <p:cNvPr id="10" name="Slide Number Placeholder 5"/>
          <p:cNvSpPr>
            <a:spLocks noGrp="1"/>
          </p:cNvSpPr>
          <p:nvPr>
            <p:ph type="sldNum" sz="quarter" idx="4"/>
          </p:nvPr>
        </p:nvSpPr>
        <p:spPr>
          <a:xfrm>
            <a:off x="22706418" y="40565063"/>
            <a:ext cx="7064220" cy="398122"/>
          </a:xfrm>
          <a:prstGeom prst="rect">
            <a:avLst/>
          </a:prstGeom>
        </p:spPr>
        <p:txBody>
          <a:bodyPr vert="horz" lIns="91440" tIns="45720" rIns="91440" bIns="45720" rtlCol="0" anchor="ctr">
            <a:spAutoFit/>
          </a:bodyPr>
          <a:lstStyle>
            <a:lvl1pPr algn="r">
              <a:defRPr sz="1987" b="0" i="0">
                <a:solidFill>
                  <a:srgbClr val="FFFFFF"/>
                </a:solidFill>
                <a:latin typeface="Gill Sans MT"/>
                <a:cs typeface="Gill Sans MT"/>
              </a:defRPr>
            </a:lvl1pPr>
          </a:lstStyle>
          <a:p>
            <a:fld id="{BE8AF13A-6971-4C76-BB4C-A1A01B88D8D8}" type="slidenum">
              <a:rPr lang="en-US" smtClean="0"/>
              <a:t>‹#›</a:t>
            </a:fld>
            <a:endParaRPr lang="en-US"/>
          </a:p>
        </p:txBody>
      </p:sp>
      <p:sp>
        <p:nvSpPr>
          <p:cNvPr id="12" name="Title 1"/>
          <p:cNvSpPr>
            <a:spLocks noGrp="1"/>
          </p:cNvSpPr>
          <p:nvPr>
            <p:ph type="ctrTitle" hasCustomPrompt="1"/>
          </p:nvPr>
        </p:nvSpPr>
        <p:spPr>
          <a:xfrm>
            <a:off x="2270644" y="13223860"/>
            <a:ext cx="12866972" cy="9987545"/>
          </a:xfrm>
          <a:effectLst/>
        </p:spPr>
        <p:txBody>
          <a:bodyPr anchor="b" anchorCtr="0">
            <a:normAutofit/>
          </a:bodyPr>
          <a:lstStyle>
            <a:lvl1pPr>
              <a:defRPr sz="7943">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2270641" y="25883257"/>
            <a:ext cx="11353205" cy="9987545"/>
          </a:xfrm>
          <a:effectLst/>
        </p:spPr>
        <p:txBody>
          <a:bodyPr>
            <a:normAutofit/>
          </a:bodyPr>
          <a:lstStyle>
            <a:lvl1pPr marL="0" indent="0" algn="l">
              <a:buNone/>
              <a:defRPr sz="5301">
                <a:solidFill>
                  <a:schemeClr val="bg1"/>
                </a:solidFill>
              </a:defRPr>
            </a:lvl1pPr>
            <a:lvl2pPr marL="1513740" indent="0" algn="ctr">
              <a:buNone/>
              <a:defRPr>
                <a:solidFill>
                  <a:schemeClr val="tx1">
                    <a:tint val="75000"/>
                  </a:schemeClr>
                </a:solidFill>
              </a:defRPr>
            </a:lvl2pPr>
            <a:lvl3pPr marL="3027467" indent="0" algn="ctr">
              <a:buNone/>
              <a:defRPr>
                <a:solidFill>
                  <a:schemeClr val="tx1">
                    <a:tint val="75000"/>
                  </a:schemeClr>
                </a:solidFill>
              </a:defRPr>
            </a:lvl3pPr>
            <a:lvl4pPr marL="4541207" indent="0" algn="ctr">
              <a:buNone/>
              <a:defRPr>
                <a:solidFill>
                  <a:schemeClr val="tx1">
                    <a:tint val="75000"/>
                  </a:schemeClr>
                </a:solidFill>
              </a:defRPr>
            </a:lvl4pPr>
            <a:lvl5pPr marL="6054941" indent="0" algn="ctr">
              <a:buNone/>
              <a:defRPr>
                <a:solidFill>
                  <a:schemeClr val="tx1">
                    <a:tint val="75000"/>
                  </a:schemeClr>
                </a:solidFill>
              </a:defRPr>
            </a:lvl5pPr>
            <a:lvl6pPr marL="7568674" indent="0" algn="ctr">
              <a:buNone/>
              <a:defRPr>
                <a:solidFill>
                  <a:schemeClr val="tx1">
                    <a:tint val="75000"/>
                  </a:schemeClr>
                </a:solidFill>
              </a:defRPr>
            </a:lvl6pPr>
            <a:lvl7pPr marL="9082411" indent="0" algn="ctr">
              <a:buNone/>
              <a:defRPr>
                <a:solidFill>
                  <a:schemeClr val="tx1">
                    <a:tint val="75000"/>
                  </a:schemeClr>
                </a:solidFill>
              </a:defRPr>
            </a:lvl7pPr>
            <a:lvl8pPr marL="10596148" indent="0" algn="ctr">
              <a:buNone/>
              <a:defRPr>
                <a:solidFill>
                  <a:schemeClr val="tx1">
                    <a:tint val="75000"/>
                  </a:schemeClr>
                </a:solidFill>
              </a:defRPr>
            </a:lvl8pPr>
            <a:lvl9pPr marL="12109878"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p:nvCxnSpPr>
        <p:spPr>
          <a:xfrm>
            <a:off x="2472483" y="24547284"/>
            <a:ext cx="1059632"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FEA0066C-A279-4B01-ACF4-50F4BC5A0743}"/>
              </a:ext>
            </a:extLst>
          </p:cNvPr>
          <p:cNvGrpSpPr>
            <a:grpSpLocks noChangeAspect="1"/>
          </p:cNvGrpSpPr>
          <p:nvPr/>
        </p:nvGrpSpPr>
        <p:grpSpPr>
          <a:xfrm>
            <a:off x="957637" y="2229650"/>
            <a:ext cx="28094335" cy="6438858"/>
            <a:chOff x="255196" y="357233"/>
            <a:chExt cx="8565532" cy="1031631"/>
          </a:xfrm>
        </p:grpSpPr>
        <p:sp>
          <p:nvSpPr>
            <p:cNvPr id="21" name="Rectangle 20">
              <a:extLst>
                <a:ext uri="{FF2B5EF4-FFF2-40B4-BE49-F238E27FC236}">
                  <a16:creationId xmlns:a16="http://schemas.microsoft.com/office/drawing/2014/main" id="{28EC9782-9395-4409-ACB1-45BDF5FAEBE2}"/>
                </a:ext>
              </a:extLst>
            </p:cNvPr>
            <p:cNvSpPr/>
            <p:nvPr/>
          </p:nvSpPr>
          <p:spPr>
            <a:xfrm>
              <a:off x="333813" y="358576"/>
              <a:ext cx="8486915" cy="103028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960" dirty="0"/>
            </a:p>
          </p:txBody>
        </p:sp>
        <p:grpSp>
          <p:nvGrpSpPr>
            <p:cNvPr id="22" name="Group 21">
              <a:extLst>
                <a:ext uri="{FF2B5EF4-FFF2-40B4-BE49-F238E27FC236}">
                  <a16:creationId xmlns:a16="http://schemas.microsoft.com/office/drawing/2014/main" id="{D8887C88-4FE6-49AF-8F19-E83F6EB4FB53}"/>
                </a:ext>
              </a:extLst>
            </p:cNvPr>
            <p:cNvGrpSpPr>
              <a:grpSpLocks noChangeAspect="1"/>
            </p:cNvGrpSpPr>
            <p:nvPr/>
          </p:nvGrpSpPr>
          <p:grpSpPr>
            <a:xfrm>
              <a:off x="255196" y="357233"/>
              <a:ext cx="8367535" cy="1031630"/>
              <a:chOff x="53617" y="16509"/>
              <a:chExt cx="8003862" cy="978539"/>
            </a:xfrm>
          </p:grpSpPr>
          <p:pic>
            <p:nvPicPr>
              <p:cNvPr id="23" name="image2.jpg" descr="Image result for pepfar logo">
                <a:extLst>
                  <a:ext uri="{FF2B5EF4-FFF2-40B4-BE49-F238E27FC236}">
                    <a16:creationId xmlns:a16="http://schemas.microsoft.com/office/drawing/2014/main" id="{88B9C341-A418-45B6-B77A-61303CDBC0BC}"/>
                  </a:ext>
                </a:extLst>
              </p:cNvPr>
              <p:cNvPicPr/>
              <p:nvPr/>
            </p:nvPicPr>
            <p:blipFill>
              <a:blip r:embed="rId2"/>
              <a:srcRect/>
              <a:stretch>
                <a:fillRect/>
              </a:stretch>
            </p:blipFill>
            <p:spPr>
              <a:xfrm>
                <a:off x="2479317" y="17783"/>
                <a:ext cx="2046605" cy="977265"/>
              </a:xfrm>
              <a:prstGeom prst="rect">
                <a:avLst/>
              </a:prstGeom>
              <a:ln/>
            </p:spPr>
          </p:pic>
          <p:pic>
            <p:nvPicPr>
              <p:cNvPr id="24" name="Picture 23">
                <a:extLst>
                  <a:ext uri="{FF2B5EF4-FFF2-40B4-BE49-F238E27FC236}">
                    <a16:creationId xmlns:a16="http://schemas.microsoft.com/office/drawing/2014/main" id="{35C79EF6-B12B-4308-A18F-5AF29BB0824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17" y="16509"/>
                <a:ext cx="2425700" cy="944245"/>
              </a:xfrm>
              <a:prstGeom prst="rect">
                <a:avLst/>
              </a:prstGeom>
              <a:noFill/>
              <a:ln>
                <a:noFill/>
              </a:ln>
            </p:spPr>
          </p:pic>
          <p:pic>
            <p:nvPicPr>
              <p:cNvPr id="25" name="Picture 24">
                <a:extLst>
                  <a:ext uri="{FF2B5EF4-FFF2-40B4-BE49-F238E27FC236}">
                    <a16:creationId xmlns:a16="http://schemas.microsoft.com/office/drawing/2014/main" id="{62CEB03C-7D4E-4304-B3EA-C2A3A5851C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7129" y="197487"/>
                <a:ext cx="1530350" cy="617855"/>
              </a:xfrm>
              <a:prstGeom prst="rect">
                <a:avLst/>
              </a:prstGeom>
            </p:spPr>
          </p:pic>
        </p:grpSp>
      </p:grpSp>
      <p:sp>
        <p:nvSpPr>
          <p:cNvPr id="26" name="Rectangle 25">
            <a:extLst>
              <a:ext uri="{FF2B5EF4-FFF2-40B4-BE49-F238E27FC236}">
                <a16:creationId xmlns:a16="http://schemas.microsoft.com/office/drawing/2014/main" id="{F3ACC924-005F-4FCB-B2FF-E282556EFDD8}"/>
              </a:ext>
            </a:extLst>
          </p:cNvPr>
          <p:cNvSpPr/>
          <p:nvPr/>
        </p:nvSpPr>
        <p:spPr>
          <a:xfrm>
            <a:off x="15133735" y="37690580"/>
            <a:ext cx="14448908" cy="1723036"/>
          </a:xfrm>
          <a:prstGeom prst="rect">
            <a:avLst/>
          </a:prstGeom>
        </p:spPr>
        <p:txBody>
          <a:bodyPr wrap="square">
            <a:spAutoFit/>
          </a:bodyPr>
          <a:lstStyle/>
          <a:p>
            <a:pPr algn="r"/>
            <a:r>
              <a:rPr lang="en-US" sz="2649" i="1" dirty="0">
                <a:solidFill>
                  <a:schemeClr val="bg1"/>
                </a:solidFill>
                <a:effectLst/>
                <a:latin typeface="Gill Sans"/>
                <a:ea typeface="Gill Sans"/>
              </a:rPr>
              <a:t>This presentation is made possible by the generous support of the American people through the United States Agency for International Development (USAID) and the U.S. President’s Emergency Plan for AIDS Relief under the terms of Award No. 7200AA19CA00006. The contents are the responsibility of Pact and do not necessarily reflect the views of USAID or the United States Government. </a:t>
            </a:r>
            <a:endParaRPr lang="en-US" sz="2649" dirty="0">
              <a:solidFill>
                <a:schemeClr val="bg1"/>
              </a:solidFill>
            </a:endParaRPr>
          </a:p>
        </p:txBody>
      </p:sp>
    </p:spTree>
    <p:extLst>
      <p:ext uri="{BB962C8B-B14F-4D97-AF65-F5344CB8AC3E}">
        <p14:creationId xmlns:p14="http://schemas.microsoft.com/office/powerpoint/2010/main" val="1109959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504588" y="40565063"/>
            <a:ext cx="7064220" cy="398122"/>
          </a:xfrm>
          <a:prstGeom prst="rect">
            <a:avLst/>
          </a:prstGeom>
        </p:spPr>
        <p:txBody>
          <a:bodyPr vert="horz" lIns="91440" tIns="45720" rIns="91440" bIns="45720" rtlCol="0" anchor="ctr">
            <a:spAutoFit/>
          </a:bodyPr>
          <a:lstStyle>
            <a:lvl1pPr algn="l">
              <a:defRPr sz="1987" b="0" i="0">
                <a:solidFill>
                  <a:srgbClr val="6C6463"/>
                </a:solidFill>
                <a:latin typeface="Gill Sans MT"/>
                <a:cs typeface="Gill Sans MT"/>
              </a:defRPr>
            </a:lvl1pPr>
          </a:lstStyle>
          <a:p>
            <a:fld id="{78357E5F-9A2F-4C17-AEA1-F2C0297DD37A}" type="datetimeFigureOut">
              <a:rPr lang="en-US" smtClean="0"/>
              <a:t>11/7/2021</a:t>
            </a:fld>
            <a:endParaRPr lang="en-US"/>
          </a:p>
        </p:txBody>
      </p:sp>
      <p:sp>
        <p:nvSpPr>
          <p:cNvPr id="10" name="Slide Number Placeholder 5"/>
          <p:cNvSpPr>
            <a:spLocks noGrp="1"/>
          </p:cNvSpPr>
          <p:nvPr>
            <p:ph type="sldNum" sz="quarter" idx="4"/>
          </p:nvPr>
        </p:nvSpPr>
        <p:spPr>
          <a:xfrm>
            <a:off x="22706418" y="40565063"/>
            <a:ext cx="7064220" cy="398122"/>
          </a:xfrm>
          <a:prstGeom prst="rect">
            <a:avLst/>
          </a:prstGeom>
        </p:spPr>
        <p:txBody>
          <a:bodyPr vert="horz" lIns="91440" tIns="45720" rIns="91440" bIns="45720" rtlCol="0" anchor="ctr">
            <a:spAutoFit/>
          </a:bodyPr>
          <a:lstStyle>
            <a:lvl1pPr algn="r">
              <a:defRPr sz="1987" b="0" i="0">
                <a:solidFill>
                  <a:srgbClr val="6C6463"/>
                </a:solidFill>
                <a:latin typeface="Gill Sans MT"/>
                <a:cs typeface="Gill Sans MT"/>
              </a:defRPr>
            </a:lvl1pPr>
          </a:lstStyle>
          <a:p>
            <a:fld id="{BE8AF13A-6971-4C76-BB4C-A1A01B88D8D8}" type="slidenum">
              <a:rPr lang="en-US" smtClean="0"/>
              <a:t>‹#›</a:t>
            </a:fld>
            <a:endParaRPr lang="en-US"/>
          </a:p>
        </p:txBody>
      </p:sp>
      <p:sp>
        <p:nvSpPr>
          <p:cNvPr id="12" name="Title Placeholder 1"/>
          <p:cNvSpPr>
            <a:spLocks noGrp="1"/>
          </p:cNvSpPr>
          <p:nvPr>
            <p:ph type="title"/>
          </p:nvPr>
        </p:nvSpPr>
        <p:spPr>
          <a:xfrm>
            <a:off x="2271648" y="8134700"/>
            <a:ext cx="25733931" cy="131465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13" name="Text Placeholder 2"/>
          <p:cNvSpPr>
            <a:spLocks noGrp="1"/>
          </p:cNvSpPr>
          <p:nvPr>
            <p:ph idx="1" hasCustomPrompt="1"/>
          </p:nvPr>
        </p:nvSpPr>
        <p:spPr>
          <a:xfrm>
            <a:off x="2270648" y="10707488"/>
            <a:ext cx="25733931" cy="26421431"/>
          </a:xfrm>
          <a:prstGeom prst="rect">
            <a:avLst/>
          </a:prstGeom>
        </p:spPr>
        <p:txBody>
          <a:bodyPr vert="horz" lIns="91440" tIns="45720" rIns="91440" bIns="45720" rtlCol="0">
            <a:normAutofit/>
          </a:bodyPr>
          <a:lstStyle>
            <a:lvl1pPr marL="762129" marR="0" indent="-762129" algn="l" defTabSz="1513740" rtl="0" eaLnBrk="1" fontAlgn="auto" latinLnBrk="0" hangingPunct="1">
              <a:lnSpc>
                <a:spcPct val="100000"/>
              </a:lnSpc>
              <a:spcBef>
                <a:spcPts val="0"/>
              </a:spcBef>
              <a:spcAft>
                <a:spcPts val="2649"/>
              </a:spcAft>
              <a:buClrTx/>
              <a:buSzTx/>
              <a:buFont typeface="Arial"/>
              <a:buChar char="•"/>
              <a:tabLst/>
              <a:defRPr/>
            </a:lvl1pPr>
          </a:lstStyle>
          <a:p>
            <a:pPr marL="762129" marR="0" lvl="0" indent="-762129" algn="l" defTabSz="1513740" rtl="0" eaLnBrk="1" fontAlgn="auto" latinLnBrk="0" hangingPunct="1">
              <a:lnSpc>
                <a:spcPct val="100000"/>
              </a:lnSpc>
              <a:spcBef>
                <a:spcPts val="0"/>
              </a:spcBef>
              <a:spcAft>
                <a:spcPts val="2649"/>
              </a:spcAft>
              <a:buClrTx/>
              <a:buSzTx/>
              <a:buFont typeface="Arial"/>
              <a:buChar char="•"/>
              <a:tabLst/>
              <a:defRPr/>
            </a:pPr>
            <a:r>
              <a:rPr kumimoji="0" lang="en-US" sz="5301"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2265348" marR="0" lvl="1" indent="-762129" algn="l" defTabSz="1513740" rtl="0" eaLnBrk="1" fontAlgn="auto" latinLnBrk="0" hangingPunct="1">
              <a:lnSpc>
                <a:spcPct val="100000"/>
              </a:lnSpc>
              <a:spcBef>
                <a:spcPts val="0"/>
              </a:spcBef>
              <a:spcAft>
                <a:spcPts val="2649"/>
              </a:spcAft>
              <a:buClrTx/>
              <a:buSzTx/>
              <a:buFont typeface="Arial"/>
              <a:buChar char="–"/>
              <a:tabLst/>
              <a:defRPr/>
            </a:pPr>
            <a:r>
              <a:rPr kumimoji="0" lang="en-US" sz="5301"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4253066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71651" y="10707488"/>
            <a:ext cx="12613666" cy="26421431"/>
          </a:xfrm>
        </p:spPr>
        <p:txBody>
          <a:bodyPr>
            <a:normAutofit/>
          </a:bodyPr>
          <a:lstStyle>
            <a:lvl1pPr>
              <a:defRPr sz="5301">
                <a:solidFill>
                  <a:srgbClr val="6C6463"/>
                </a:solidFill>
              </a:defRPr>
            </a:lvl1pPr>
            <a:lvl2pPr>
              <a:defRPr sz="5301">
                <a:solidFill>
                  <a:srgbClr val="6C6463"/>
                </a:solidFill>
              </a:defRPr>
            </a:lvl2pPr>
            <a:lvl3pPr>
              <a:defRPr sz="5301">
                <a:solidFill>
                  <a:srgbClr val="6C6463"/>
                </a:solidFill>
              </a:defRPr>
            </a:lvl3pPr>
            <a:lvl4pPr>
              <a:defRPr sz="4635">
                <a:solidFill>
                  <a:srgbClr val="6C6463"/>
                </a:solidFill>
              </a:defRPr>
            </a:lvl4pPr>
            <a:lvl5pPr>
              <a:defRPr sz="5301">
                <a:solidFill>
                  <a:srgbClr val="6C6463"/>
                </a:solidFill>
              </a:defRPr>
            </a:lvl5pPr>
            <a:lvl6pPr>
              <a:defRPr sz="5956"/>
            </a:lvl6pPr>
            <a:lvl7pPr>
              <a:defRPr sz="5956"/>
            </a:lvl7pPr>
            <a:lvl8pPr>
              <a:defRPr sz="5956"/>
            </a:lvl8pPr>
            <a:lvl9pPr>
              <a:defRPr sz="5956"/>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15389910" y="10707488"/>
            <a:ext cx="12615679" cy="26421431"/>
          </a:xfrm>
        </p:spPr>
        <p:txBody>
          <a:bodyPr>
            <a:normAutofit/>
          </a:bodyPr>
          <a:lstStyle>
            <a:lvl1pPr>
              <a:defRPr sz="5301">
                <a:solidFill>
                  <a:srgbClr val="6C6463"/>
                </a:solidFill>
              </a:defRPr>
            </a:lvl1pPr>
            <a:lvl2pPr>
              <a:defRPr sz="5301">
                <a:solidFill>
                  <a:srgbClr val="6C6463"/>
                </a:solidFill>
              </a:defRPr>
            </a:lvl2pPr>
            <a:lvl3pPr>
              <a:defRPr sz="5301">
                <a:solidFill>
                  <a:srgbClr val="6C6463"/>
                </a:solidFill>
              </a:defRPr>
            </a:lvl3pPr>
            <a:lvl4pPr>
              <a:defRPr sz="4635">
                <a:solidFill>
                  <a:srgbClr val="6C6463"/>
                </a:solidFill>
              </a:defRPr>
            </a:lvl4pPr>
            <a:lvl5pPr>
              <a:defRPr sz="5301">
                <a:solidFill>
                  <a:srgbClr val="6C6463"/>
                </a:solidFill>
              </a:defRPr>
            </a:lvl5pPr>
            <a:lvl6pPr>
              <a:defRPr sz="5956"/>
            </a:lvl6pPr>
            <a:lvl7pPr>
              <a:defRPr sz="5956"/>
            </a:lvl7pPr>
            <a:lvl8pPr>
              <a:defRPr sz="5956"/>
            </a:lvl8pPr>
            <a:lvl9pPr>
              <a:defRPr sz="5956"/>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504588" y="40463196"/>
            <a:ext cx="7064220" cy="601831"/>
          </a:xfrm>
        </p:spPr>
        <p:txBody>
          <a:bodyPr/>
          <a:lstStyle>
            <a:lvl1pPr>
              <a:defRPr>
                <a:solidFill>
                  <a:srgbClr val="6C6463"/>
                </a:solidFill>
              </a:defRPr>
            </a:lvl1pPr>
          </a:lstStyle>
          <a:p>
            <a:fld id="{78357E5F-9A2F-4C17-AEA1-F2C0297DD37A}" type="datetimeFigureOut">
              <a:rPr lang="en-US" smtClean="0"/>
              <a:t>11/7/2021</a:t>
            </a:fld>
            <a:endParaRPr lang="en-US"/>
          </a:p>
        </p:txBody>
      </p:sp>
      <p:sp>
        <p:nvSpPr>
          <p:cNvPr id="6" name="Footer Placeholder 5"/>
          <p:cNvSpPr>
            <a:spLocks noGrp="1"/>
          </p:cNvSpPr>
          <p:nvPr>
            <p:ph type="ftr" sz="quarter" idx="11"/>
          </p:nvPr>
        </p:nvSpPr>
        <p:spPr>
          <a:xfrm>
            <a:off x="10344043" y="39995726"/>
            <a:ext cx="9587154" cy="1536772"/>
          </a:xfrm>
          <a:prstGeom prst="rect">
            <a:avLst/>
          </a:prstGeom>
        </p:spPr>
        <p:txBody>
          <a:bodyPr/>
          <a:lstStyle>
            <a:lvl1pPr>
              <a:defRPr>
                <a:solidFill>
                  <a:srgbClr val="6C6463"/>
                </a:solidFill>
              </a:defRPr>
            </a:lvl1pPr>
          </a:lstStyle>
          <a:p>
            <a:endParaRPr lang="en-US"/>
          </a:p>
        </p:txBody>
      </p:sp>
      <p:sp>
        <p:nvSpPr>
          <p:cNvPr id="7" name="Slide Number Placeholder 6"/>
          <p:cNvSpPr>
            <a:spLocks noGrp="1"/>
          </p:cNvSpPr>
          <p:nvPr>
            <p:ph type="sldNum" sz="quarter" idx="12"/>
          </p:nvPr>
        </p:nvSpPr>
        <p:spPr>
          <a:xfrm>
            <a:off x="22706418" y="40463196"/>
            <a:ext cx="7064220" cy="601831"/>
          </a:xfrm>
        </p:spPr>
        <p:txBody>
          <a:bodyPr/>
          <a:lstStyle>
            <a:lvl1pPr>
              <a:defRPr>
                <a:solidFill>
                  <a:srgbClr val="6C6463"/>
                </a:solidFill>
              </a:defRPr>
            </a:lvl1pPr>
          </a:lstStyle>
          <a:p>
            <a:fld id="{BE8AF13A-6971-4C76-BB4C-A1A01B88D8D8}" type="slidenum">
              <a:rPr lang="en-US" smtClean="0"/>
              <a:t>‹#›</a:t>
            </a:fld>
            <a:endParaRPr lang="en-US"/>
          </a:p>
        </p:txBody>
      </p:sp>
      <p:sp>
        <p:nvSpPr>
          <p:cNvPr id="10" name="Title 1"/>
          <p:cNvSpPr>
            <a:spLocks noGrp="1"/>
          </p:cNvSpPr>
          <p:nvPr>
            <p:ph type="title" hasCustomPrompt="1"/>
          </p:nvPr>
        </p:nvSpPr>
        <p:spPr>
          <a:xfrm>
            <a:off x="2271648" y="8134694"/>
            <a:ext cx="25733931" cy="1314655"/>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048439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71657" y="10707488"/>
            <a:ext cx="8324677" cy="26421431"/>
          </a:xfrm>
        </p:spPr>
        <p:txBody>
          <a:bodyPr>
            <a:normAutofit/>
          </a:bodyPr>
          <a:lstStyle>
            <a:lvl1pPr>
              <a:defRPr sz="5301">
                <a:solidFill>
                  <a:srgbClr val="6C6463"/>
                </a:solidFill>
              </a:defRPr>
            </a:lvl1pPr>
            <a:lvl2pPr>
              <a:defRPr sz="5301">
                <a:solidFill>
                  <a:srgbClr val="6C6463"/>
                </a:solidFill>
              </a:defRPr>
            </a:lvl2pPr>
            <a:lvl3pPr>
              <a:defRPr sz="5301">
                <a:solidFill>
                  <a:srgbClr val="6C6463"/>
                </a:solidFill>
              </a:defRPr>
            </a:lvl3pPr>
            <a:lvl4pPr>
              <a:defRPr sz="4635">
                <a:solidFill>
                  <a:srgbClr val="6C6463"/>
                </a:solidFill>
              </a:defRPr>
            </a:lvl4pPr>
            <a:lvl5pPr>
              <a:defRPr sz="5301">
                <a:solidFill>
                  <a:srgbClr val="FFFFFF"/>
                </a:solidFill>
              </a:defRPr>
            </a:lvl5pPr>
            <a:lvl6pPr>
              <a:defRPr sz="5956"/>
            </a:lvl6pPr>
            <a:lvl7pPr>
              <a:defRPr sz="5956"/>
            </a:lvl7pPr>
            <a:lvl8pPr>
              <a:defRPr sz="5956"/>
            </a:lvl8pPr>
            <a:lvl9pPr>
              <a:defRPr sz="5956"/>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19678900" y="10707488"/>
            <a:ext cx="8326687" cy="26421431"/>
          </a:xfrm>
        </p:spPr>
        <p:txBody>
          <a:bodyPr>
            <a:normAutofit/>
          </a:bodyPr>
          <a:lstStyle>
            <a:lvl1pPr>
              <a:defRPr sz="5301">
                <a:solidFill>
                  <a:srgbClr val="6C6463"/>
                </a:solidFill>
              </a:defRPr>
            </a:lvl1pPr>
            <a:lvl2pPr>
              <a:defRPr sz="5301">
                <a:solidFill>
                  <a:srgbClr val="6C6463"/>
                </a:solidFill>
              </a:defRPr>
            </a:lvl2pPr>
            <a:lvl3pPr>
              <a:defRPr sz="5301">
                <a:solidFill>
                  <a:srgbClr val="6C6463"/>
                </a:solidFill>
              </a:defRPr>
            </a:lvl3pPr>
            <a:lvl4pPr>
              <a:defRPr sz="4635">
                <a:solidFill>
                  <a:srgbClr val="6C6463"/>
                </a:solidFill>
              </a:defRPr>
            </a:lvl4pPr>
            <a:lvl5pPr>
              <a:defRPr sz="5301">
                <a:solidFill>
                  <a:srgbClr val="FFFFFF"/>
                </a:solidFill>
              </a:defRPr>
            </a:lvl5pPr>
            <a:lvl6pPr>
              <a:defRPr sz="5956"/>
            </a:lvl6pPr>
            <a:lvl7pPr>
              <a:defRPr sz="5956"/>
            </a:lvl7pPr>
            <a:lvl8pPr>
              <a:defRPr sz="5956"/>
            </a:lvl8pPr>
            <a:lvl9pPr>
              <a:defRPr sz="5956"/>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504588" y="40463196"/>
            <a:ext cx="7064220" cy="601831"/>
          </a:xfrm>
        </p:spPr>
        <p:txBody>
          <a:bodyPr/>
          <a:lstStyle>
            <a:lvl1pPr>
              <a:defRPr>
                <a:solidFill>
                  <a:srgbClr val="6C6463"/>
                </a:solidFill>
              </a:defRPr>
            </a:lvl1pPr>
          </a:lstStyle>
          <a:p>
            <a:fld id="{78357E5F-9A2F-4C17-AEA1-F2C0297DD37A}" type="datetimeFigureOut">
              <a:rPr lang="en-US" smtClean="0"/>
              <a:t>11/7/2021</a:t>
            </a:fld>
            <a:endParaRPr lang="en-US"/>
          </a:p>
        </p:txBody>
      </p:sp>
      <p:sp>
        <p:nvSpPr>
          <p:cNvPr id="6" name="Footer Placeholder 5"/>
          <p:cNvSpPr>
            <a:spLocks noGrp="1"/>
          </p:cNvSpPr>
          <p:nvPr>
            <p:ph type="ftr" sz="quarter" idx="11"/>
          </p:nvPr>
        </p:nvSpPr>
        <p:spPr>
          <a:xfrm>
            <a:off x="10344043" y="39995726"/>
            <a:ext cx="9587154" cy="1536772"/>
          </a:xfrm>
          <a:prstGeom prst="rect">
            <a:avLst/>
          </a:prstGeom>
        </p:spPr>
        <p:txBody>
          <a:bodyPr/>
          <a:lstStyle>
            <a:lvl1pPr>
              <a:defRPr>
                <a:solidFill>
                  <a:srgbClr val="6C6463"/>
                </a:solidFill>
              </a:defRPr>
            </a:lvl1pPr>
          </a:lstStyle>
          <a:p>
            <a:endParaRPr lang="en-US"/>
          </a:p>
        </p:txBody>
      </p:sp>
      <p:sp>
        <p:nvSpPr>
          <p:cNvPr id="7" name="Slide Number Placeholder 6"/>
          <p:cNvSpPr>
            <a:spLocks noGrp="1"/>
          </p:cNvSpPr>
          <p:nvPr>
            <p:ph type="sldNum" sz="quarter" idx="12"/>
          </p:nvPr>
        </p:nvSpPr>
        <p:spPr>
          <a:xfrm>
            <a:off x="22706418" y="40463196"/>
            <a:ext cx="7064220" cy="601831"/>
          </a:xfrm>
        </p:spPr>
        <p:txBody>
          <a:bodyPr/>
          <a:lstStyle>
            <a:lvl1pPr>
              <a:defRPr>
                <a:solidFill>
                  <a:srgbClr val="6C6463"/>
                </a:solidFill>
              </a:defRPr>
            </a:lvl1pPr>
          </a:lstStyle>
          <a:p>
            <a:fld id="{BE8AF13A-6971-4C76-BB4C-A1A01B88D8D8}" type="slidenum">
              <a:rPr lang="en-US" smtClean="0"/>
              <a:t>‹#›</a:t>
            </a:fld>
            <a:endParaRPr lang="en-US"/>
          </a:p>
        </p:txBody>
      </p:sp>
      <p:sp>
        <p:nvSpPr>
          <p:cNvPr id="10" name="Content Placeholder 3"/>
          <p:cNvSpPr>
            <a:spLocks noGrp="1"/>
          </p:cNvSpPr>
          <p:nvPr>
            <p:ph sz="half" idx="13"/>
          </p:nvPr>
        </p:nvSpPr>
        <p:spPr>
          <a:xfrm>
            <a:off x="10974273" y="10707488"/>
            <a:ext cx="8326687" cy="26421431"/>
          </a:xfrm>
        </p:spPr>
        <p:txBody>
          <a:bodyPr>
            <a:normAutofit/>
          </a:bodyPr>
          <a:lstStyle>
            <a:lvl1pPr>
              <a:defRPr sz="5301">
                <a:solidFill>
                  <a:srgbClr val="6C6463"/>
                </a:solidFill>
              </a:defRPr>
            </a:lvl1pPr>
            <a:lvl2pPr>
              <a:defRPr sz="5301">
                <a:solidFill>
                  <a:srgbClr val="6C6463"/>
                </a:solidFill>
              </a:defRPr>
            </a:lvl2pPr>
            <a:lvl3pPr>
              <a:defRPr sz="5301">
                <a:solidFill>
                  <a:srgbClr val="6C6463"/>
                </a:solidFill>
              </a:defRPr>
            </a:lvl3pPr>
            <a:lvl4pPr>
              <a:defRPr sz="4635">
                <a:solidFill>
                  <a:srgbClr val="6C6463"/>
                </a:solidFill>
              </a:defRPr>
            </a:lvl4pPr>
            <a:lvl5pPr>
              <a:defRPr sz="5301">
                <a:solidFill>
                  <a:srgbClr val="FFFFFF"/>
                </a:solidFill>
              </a:defRPr>
            </a:lvl5pPr>
            <a:lvl6pPr>
              <a:defRPr sz="5956"/>
            </a:lvl6pPr>
            <a:lvl7pPr>
              <a:defRPr sz="5956"/>
            </a:lvl7pPr>
            <a:lvl8pPr>
              <a:defRPr sz="5956"/>
            </a:lvl8pPr>
            <a:lvl9pPr>
              <a:defRPr sz="5956"/>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2271648" y="8134694"/>
            <a:ext cx="25733931" cy="1314655"/>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3908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504594" y="21401875"/>
            <a:ext cx="29266039" cy="20148726"/>
          </a:xfrm>
          <a:solidFill>
            <a:schemeClr val="bg1"/>
          </a:solidFill>
        </p:spPr>
        <p:txBody>
          <a:bodyPr>
            <a:normAutofit/>
          </a:bodyPr>
          <a:lstStyle>
            <a:lvl1pPr marL="0" marR="0" indent="0" algn="l" defTabSz="1513740" rtl="0" eaLnBrk="1" fontAlgn="auto" latinLnBrk="0" hangingPunct="1">
              <a:lnSpc>
                <a:spcPct val="100000"/>
              </a:lnSpc>
              <a:spcBef>
                <a:spcPct val="20000"/>
              </a:spcBef>
              <a:spcAft>
                <a:spcPts val="0"/>
              </a:spcAft>
              <a:buClrTx/>
              <a:buSzTx/>
              <a:buFont typeface="Arial"/>
              <a:buNone/>
              <a:tabLst/>
              <a:defRPr sz="3980">
                <a:solidFill>
                  <a:srgbClr val="6C6463"/>
                </a:solidFill>
              </a:defRPr>
            </a:lvl1pPr>
          </a:lstStyle>
          <a:p>
            <a:r>
              <a:rPr lang="en-US" dirty="0"/>
              <a:t>ADD PHOTO HERE</a:t>
            </a:r>
          </a:p>
        </p:txBody>
      </p:sp>
      <p:sp>
        <p:nvSpPr>
          <p:cNvPr id="3" name="Content Placeholder 2"/>
          <p:cNvSpPr>
            <a:spLocks noGrp="1"/>
          </p:cNvSpPr>
          <p:nvPr>
            <p:ph idx="1"/>
          </p:nvPr>
        </p:nvSpPr>
        <p:spPr>
          <a:xfrm>
            <a:off x="2270648" y="10707488"/>
            <a:ext cx="25733931" cy="9436226"/>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504588" y="40565063"/>
            <a:ext cx="7064220" cy="398122"/>
          </a:xfrm>
          <a:prstGeom prst="rect">
            <a:avLst/>
          </a:prstGeom>
        </p:spPr>
        <p:txBody>
          <a:bodyPr vert="horz" lIns="91440" tIns="45720" rIns="91440" bIns="45720" rtlCol="0" anchor="ctr">
            <a:spAutoFit/>
          </a:bodyPr>
          <a:lstStyle>
            <a:lvl1pPr algn="l">
              <a:defRPr sz="1987" b="0" i="0">
                <a:solidFill>
                  <a:srgbClr val="FFFFFF"/>
                </a:solidFill>
                <a:latin typeface="Gill Sans MT"/>
                <a:cs typeface="Gill Sans MT"/>
              </a:defRPr>
            </a:lvl1pPr>
          </a:lstStyle>
          <a:p>
            <a:fld id="{78357E5F-9A2F-4C17-AEA1-F2C0297DD37A}" type="datetimeFigureOut">
              <a:rPr lang="en-US" smtClean="0"/>
              <a:t>11/7/2021</a:t>
            </a:fld>
            <a:endParaRPr lang="en-US"/>
          </a:p>
        </p:txBody>
      </p:sp>
      <p:sp>
        <p:nvSpPr>
          <p:cNvPr id="10" name="Footer Placeholder 4"/>
          <p:cNvSpPr>
            <a:spLocks noGrp="1"/>
          </p:cNvSpPr>
          <p:nvPr>
            <p:ph type="ftr" sz="quarter" idx="3"/>
          </p:nvPr>
        </p:nvSpPr>
        <p:spPr>
          <a:xfrm>
            <a:off x="10344043" y="40565063"/>
            <a:ext cx="9587154" cy="398122"/>
          </a:xfrm>
          <a:prstGeom prst="rect">
            <a:avLst/>
          </a:prstGeom>
        </p:spPr>
        <p:txBody>
          <a:bodyPr vert="horz" lIns="91440" tIns="45720" rIns="91440" bIns="45720" rtlCol="0" anchor="ctr">
            <a:spAutoFit/>
          </a:bodyPr>
          <a:lstStyle>
            <a:lvl1pPr algn="ctr">
              <a:defRPr sz="1987" b="0" i="0">
                <a:solidFill>
                  <a:srgbClr val="FFFFFF"/>
                </a:solidFill>
                <a:latin typeface="Gill Sans MT"/>
                <a:cs typeface="Gill Sans MT"/>
              </a:defRPr>
            </a:lvl1pPr>
          </a:lstStyle>
          <a:p>
            <a:endParaRPr lang="en-US"/>
          </a:p>
        </p:txBody>
      </p:sp>
      <p:sp>
        <p:nvSpPr>
          <p:cNvPr id="11" name="Slide Number Placeholder 5"/>
          <p:cNvSpPr>
            <a:spLocks noGrp="1"/>
          </p:cNvSpPr>
          <p:nvPr>
            <p:ph type="sldNum" sz="quarter" idx="4"/>
          </p:nvPr>
        </p:nvSpPr>
        <p:spPr>
          <a:xfrm>
            <a:off x="22706418" y="40565063"/>
            <a:ext cx="7064220" cy="398122"/>
          </a:xfrm>
          <a:prstGeom prst="rect">
            <a:avLst/>
          </a:prstGeom>
        </p:spPr>
        <p:txBody>
          <a:bodyPr vert="horz" lIns="91440" tIns="45720" rIns="91440" bIns="45720" rtlCol="0" anchor="ctr">
            <a:spAutoFit/>
          </a:bodyPr>
          <a:lstStyle>
            <a:lvl1pPr algn="r">
              <a:defRPr sz="1987" b="0" i="0">
                <a:solidFill>
                  <a:srgbClr val="FFFFFF"/>
                </a:solidFill>
                <a:latin typeface="Gill Sans MT"/>
                <a:cs typeface="Gill Sans MT"/>
              </a:defRPr>
            </a:lvl1pPr>
          </a:lstStyle>
          <a:p>
            <a:fld id="{BE8AF13A-6971-4C76-BB4C-A1A01B88D8D8}" type="slidenum">
              <a:rPr lang="en-US" smtClean="0"/>
              <a:t>‹#›</a:t>
            </a:fld>
            <a:endParaRPr lang="en-US"/>
          </a:p>
        </p:txBody>
      </p:sp>
      <p:sp>
        <p:nvSpPr>
          <p:cNvPr id="14" name="Text Placeholder 4"/>
          <p:cNvSpPr>
            <a:spLocks noGrp="1"/>
          </p:cNvSpPr>
          <p:nvPr>
            <p:ph type="body" sz="quarter" idx="12" hasCustomPrompt="1"/>
          </p:nvPr>
        </p:nvSpPr>
        <p:spPr>
          <a:xfrm rot="16200000">
            <a:off x="20904168" y="29763586"/>
            <a:ext cx="17121505" cy="398122"/>
          </a:xfrm>
        </p:spPr>
        <p:txBody>
          <a:bodyPr>
            <a:spAutoFit/>
          </a:bodyPr>
          <a:lstStyle>
            <a:lvl1pPr marL="0" indent="0" algn="r">
              <a:buNone/>
              <a:defRPr sz="1987" baseline="0">
                <a:solidFill>
                  <a:srgbClr val="FFFFFF"/>
                </a:solidFill>
              </a:defRPr>
            </a:lvl1pPr>
            <a:lvl2pPr marL="762120" indent="0">
              <a:buNone/>
              <a:defRPr sz="5956">
                <a:solidFill>
                  <a:schemeClr val="bg1"/>
                </a:solidFill>
              </a:defRPr>
            </a:lvl2pPr>
            <a:lvl3pPr marL="1524249" indent="0">
              <a:buNone/>
              <a:defRPr sz="5301">
                <a:solidFill>
                  <a:schemeClr val="bg1"/>
                </a:solidFill>
              </a:defRPr>
            </a:lvl3pPr>
            <a:lvl4pPr marL="2265344" indent="0">
              <a:buNone/>
              <a:defRPr sz="4635">
                <a:solidFill>
                  <a:schemeClr val="bg1"/>
                </a:solidFill>
              </a:defRPr>
            </a:lvl4pPr>
            <a:lvl5pPr marL="3395391" indent="0">
              <a:buNone/>
              <a:defRPr sz="398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2271648" y="8134694"/>
            <a:ext cx="25733931" cy="1314655"/>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317537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137618" y="1271274"/>
            <a:ext cx="14633016" cy="40261227"/>
          </a:xfrm>
          <a:solidFill>
            <a:srgbClr val="FFFFFF"/>
          </a:solidFill>
        </p:spPr>
        <p:txBody>
          <a:bodyPr>
            <a:normAutofit/>
          </a:bodyPr>
          <a:lstStyle>
            <a:lvl1pPr marL="0" marR="0" indent="0" algn="l" defTabSz="1513740" rtl="0" eaLnBrk="1" fontAlgn="auto" latinLnBrk="0" hangingPunct="1">
              <a:lnSpc>
                <a:spcPct val="100000"/>
              </a:lnSpc>
              <a:spcBef>
                <a:spcPct val="20000"/>
              </a:spcBef>
              <a:spcAft>
                <a:spcPts val="0"/>
              </a:spcAft>
              <a:buClrTx/>
              <a:buSzTx/>
              <a:buFont typeface="Arial"/>
              <a:buNone/>
              <a:tabLst/>
              <a:defRPr sz="3980">
                <a:solidFill>
                  <a:srgbClr val="6C6463"/>
                </a:solidFill>
              </a:defRPr>
            </a:lvl1pPr>
          </a:lstStyle>
          <a:p>
            <a:r>
              <a:rPr lang="en-US" dirty="0"/>
              <a:t>ADD PHOTO HERE</a:t>
            </a:r>
          </a:p>
        </p:txBody>
      </p:sp>
      <p:sp>
        <p:nvSpPr>
          <p:cNvPr id="9" name="Date Placeholder 3"/>
          <p:cNvSpPr>
            <a:spLocks noGrp="1"/>
          </p:cNvSpPr>
          <p:nvPr>
            <p:ph type="dt" sz="half" idx="2"/>
          </p:nvPr>
        </p:nvSpPr>
        <p:spPr>
          <a:xfrm>
            <a:off x="504588" y="40565063"/>
            <a:ext cx="7064220" cy="398122"/>
          </a:xfrm>
          <a:prstGeom prst="rect">
            <a:avLst/>
          </a:prstGeom>
        </p:spPr>
        <p:txBody>
          <a:bodyPr vert="horz" lIns="91440" tIns="45720" rIns="91440" bIns="45720" rtlCol="0" anchor="ctr">
            <a:spAutoFit/>
          </a:bodyPr>
          <a:lstStyle>
            <a:lvl1pPr algn="l">
              <a:defRPr sz="1987" b="0" i="0">
                <a:solidFill>
                  <a:srgbClr val="6C6463"/>
                </a:solidFill>
                <a:latin typeface="Gill Sans MT"/>
                <a:cs typeface="Gill Sans MT"/>
              </a:defRPr>
            </a:lvl1pPr>
          </a:lstStyle>
          <a:p>
            <a:fld id="{78357E5F-9A2F-4C17-AEA1-F2C0297DD37A}" type="datetimeFigureOut">
              <a:rPr lang="en-US" smtClean="0"/>
              <a:t>11/7/2021</a:t>
            </a:fld>
            <a:endParaRPr lang="en-US"/>
          </a:p>
        </p:txBody>
      </p:sp>
      <p:sp>
        <p:nvSpPr>
          <p:cNvPr id="11" name="Slide Number Placeholder 5"/>
          <p:cNvSpPr>
            <a:spLocks noGrp="1"/>
          </p:cNvSpPr>
          <p:nvPr>
            <p:ph type="sldNum" sz="quarter" idx="4"/>
          </p:nvPr>
        </p:nvSpPr>
        <p:spPr>
          <a:xfrm>
            <a:off x="22706418" y="40565063"/>
            <a:ext cx="7064220" cy="398122"/>
          </a:xfrm>
          <a:prstGeom prst="rect">
            <a:avLst/>
          </a:prstGeom>
        </p:spPr>
        <p:txBody>
          <a:bodyPr vert="horz" lIns="91440" tIns="45720" rIns="91440" bIns="45720" rtlCol="0" anchor="ctr">
            <a:spAutoFit/>
          </a:bodyPr>
          <a:lstStyle>
            <a:lvl1pPr algn="r">
              <a:defRPr sz="1987" b="0" i="0">
                <a:solidFill>
                  <a:srgbClr val="FFFFFF"/>
                </a:solidFill>
                <a:latin typeface="Gill Sans MT"/>
                <a:cs typeface="Gill Sans MT"/>
              </a:defRPr>
            </a:lvl1pPr>
          </a:lstStyle>
          <a:p>
            <a:fld id="{BE8AF13A-6971-4C76-BB4C-A1A01B88D8D8}" type="slidenum">
              <a:rPr lang="en-US" smtClean="0"/>
              <a:t>‹#›</a:t>
            </a:fld>
            <a:endParaRPr lang="en-US"/>
          </a:p>
        </p:txBody>
      </p:sp>
      <p:sp>
        <p:nvSpPr>
          <p:cNvPr id="14" name="Content Placeholder 2"/>
          <p:cNvSpPr>
            <a:spLocks noGrp="1"/>
          </p:cNvSpPr>
          <p:nvPr>
            <p:ph idx="1"/>
          </p:nvPr>
        </p:nvSpPr>
        <p:spPr>
          <a:xfrm>
            <a:off x="2270641" y="13852897"/>
            <a:ext cx="12110085" cy="23276022"/>
          </a:xfrm>
        </p:spPr>
        <p:txBody>
          <a:bodyPr>
            <a:normAutofit/>
          </a:bodyPr>
          <a:lstStyle>
            <a:lvl1pPr>
              <a:defRPr sz="5301">
                <a:solidFill>
                  <a:srgbClr val="6C6463"/>
                </a:solidFill>
              </a:defRPr>
            </a:lvl1pPr>
            <a:lvl2pPr>
              <a:defRPr sz="5301">
                <a:solidFill>
                  <a:srgbClr val="6C6463"/>
                </a:solidFill>
              </a:defRPr>
            </a:lvl2pPr>
            <a:lvl3pPr>
              <a:defRPr sz="5301">
                <a:solidFill>
                  <a:srgbClr val="6C6463"/>
                </a:solidFill>
              </a:defRPr>
            </a:lvl3pPr>
            <a:lvl4pPr>
              <a:defRPr sz="4635">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20904165" y="9632978"/>
            <a:ext cx="17121505" cy="398122"/>
          </a:xfrm>
        </p:spPr>
        <p:txBody>
          <a:bodyPr>
            <a:spAutoFit/>
          </a:bodyPr>
          <a:lstStyle>
            <a:lvl1pPr marL="0" indent="0" algn="r">
              <a:buNone/>
              <a:defRPr sz="1987" baseline="0">
                <a:solidFill>
                  <a:srgbClr val="FFFFFF"/>
                </a:solidFill>
              </a:defRPr>
            </a:lvl1pPr>
            <a:lvl2pPr marL="762120" indent="0">
              <a:buNone/>
              <a:defRPr sz="5956">
                <a:solidFill>
                  <a:schemeClr val="bg1"/>
                </a:solidFill>
              </a:defRPr>
            </a:lvl2pPr>
            <a:lvl3pPr marL="1524249" indent="0">
              <a:buNone/>
              <a:defRPr sz="5301">
                <a:solidFill>
                  <a:schemeClr val="bg1"/>
                </a:solidFill>
              </a:defRPr>
            </a:lvl3pPr>
            <a:lvl4pPr marL="2265344" indent="0">
              <a:buNone/>
              <a:defRPr sz="4635">
                <a:solidFill>
                  <a:schemeClr val="bg1"/>
                </a:solidFill>
              </a:defRPr>
            </a:lvl4pPr>
            <a:lvl5pPr marL="3395391" indent="0">
              <a:buNone/>
              <a:defRPr sz="398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2270641" y="9926745"/>
            <a:ext cx="12110085" cy="253697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056144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504599" y="1271312"/>
            <a:ext cx="14633016" cy="40261214"/>
          </a:xfrm>
          <a:solidFill>
            <a:schemeClr val="bg1"/>
          </a:solidFill>
        </p:spPr>
        <p:txBody>
          <a:bodyPr>
            <a:normAutofit/>
          </a:bodyPr>
          <a:lstStyle>
            <a:lvl1pPr marL="0" marR="0" indent="0" algn="l" defTabSz="1513740" rtl="0" eaLnBrk="1" fontAlgn="auto" latinLnBrk="0" hangingPunct="1">
              <a:lnSpc>
                <a:spcPct val="100000"/>
              </a:lnSpc>
              <a:spcBef>
                <a:spcPct val="20000"/>
              </a:spcBef>
              <a:spcAft>
                <a:spcPts val="0"/>
              </a:spcAft>
              <a:buClrTx/>
              <a:buSzTx/>
              <a:buFont typeface="Arial"/>
              <a:buNone/>
              <a:tabLst/>
              <a:defRPr sz="3980">
                <a:solidFill>
                  <a:srgbClr val="6C6463"/>
                </a:solidFill>
              </a:defRPr>
            </a:lvl1pPr>
          </a:lstStyle>
          <a:p>
            <a:r>
              <a:rPr lang="en-US" dirty="0"/>
              <a:t>ADD PHOTO HERE</a:t>
            </a:r>
          </a:p>
        </p:txBody>
      </p:sp>
      <p:sp>
        <p:nvSpPr>
          <p:cNvPr id="9" name="Date Placeholder 3"/>
          <p:cNvSpPr>
            <a:spLocks noGrp="1"/>
          </p:cNvSpPr>
          <p:nvPr>
            <p:ph type="dt" sz="half" idx="2"/>
          </p:nvPr>
        </p:nvSpPr>
        <p:spPr>
          <a:xfrm>
            <a:off x="504588" y="40565063"/>
            <a:ext cx="7064220" cy="398122"/>
          </a:xfrm>
          <a:prstGeom prst="rect">
            <a:avLst/>
          </a:prstGeom>
        </p:spPr>
        <p:txBody>
          <a:bodyPr vert="horz" lIns="91440" tIns="45720" rIns="91440" bIns="45720" rtlCol="0" anchor="ctr">
            <a:spAutoFit/>
          </a:bodyPr>
          <a:lstStyle>
            <a:lvl1pPr algn="l">
              <a:defRPr sz="1987" b="0" i="0">
                <a:solidFill>
                  <a:schemeClr val="bg1"/>
                </a:solidFill>
                <a:latin typeface="Gill Sans MT"/>
                <a:cs typeface="Gill Sans MT"/>
              </a:defRPr>
            </a:lvl1pPr>
          </a:lstStyle>
          <a:p>
            <a:fld id="{78357E5F-9A2F-4C17-AEA1-F2C0297DD37A}" type="datetimeFigureOut">
              <a:rPr lang="en-US" smtClean="0"/>
              <a:t>11/7/2021</a:t>
            </a:fld>
            <a:endParaRPr lang="en-US"/>
          </a:p>
        </p:txBody>
      </p:sp>
      <p:sp>
        <p:nvSpPr>
          <p:cNvPr id="11" name="Slide Number Placeholder 5"/>
          <p:cNvSpPr>
            <a:spLocks noGrp="1"/>
          </p:cNvSpPr>
          <p:nvPr>
            <p:ph type="sldNum" sz="quarter" idx="4"/>
          </p:nvPr>
        </p:nvSpPr>
        <p:spPr>
          <a:xfrm>
            <a:off x="22706418" y="40565063"/>
            <a:ext cx="7064220" cy="398122"/>
          </a:xfrm>
          <a:prstGeom prst="rect">
            <a:avLst/>
          </a:prstGeom>
        </p:spPr>
        <p:txBody>
          <a:bodyPr vert="horz" lIns="91440" tIns="45720" rIns="91440" bIns="45720" rtlCol="0" anchor="ctr">
            <a:spAutoFit/>
          </a:bodyPr>
          <a:lstStyle>
            <a:lvl1pPr algn="r">
              <a:defRPr sz="1987" b="0" i="0">
                <a:solidFill>
                  <a:srgbClr val="6C6463"/>
                </a:solidFill>
                <a:latin typeface="Gill Sans MT"/>
                <a:cs typeface="Gill Sans MT"/>
              </a:defRPr>
            </a:lvl1pPr>
          </a:lstStyle>
          <a:p>
            <a:fld id="{BE8AF13A-6971-4C76-BB4C-A1A01B88D8D8}" type="slidenum">
              <a:rPr lang="en-US" smtClean="0"/>
              <a:t>‹#›</a:t>
            </a:fld>
            <a:endParaRPr lang="en-US"/>
          </a:p>
        </p:txBody>
      </p:sp>
      <p:sp>
        <p:nvSpPr>
          <p:cNvPr id="13" name="Text Placeholder 4"/>
          <p:cNvSpPr>
            <a:spLocks noGrp="1"/>
          </p:cNvSpPr>
          <p:nvPr>
            <p:ph type="body" sz="quarter" idx="12" hasCustomPrompt="1"/>
          </p:nvPr>
        </p:nvSpPr>
        <p:spPr>
          <a:xfrm rot="16200000">
            <a:off x="6271149" y="9632978"/>
            <a:ext cx="17121505" cy="398122"/>
          </a:xfrm>
        </p:spPr>
        <p:txBody>
          <a:bodyPr>
            <a:spAutoFit/>
          </a:bodyPr>
          <a:lstStyle>
            <a:lvl1pPr marL="0" indent="0" algn="r">
              <a:buNone/>
              <a:defRPr sz="1987" baseline="0">
                <a:solidFill>
                  <a:srgbClr val="FFFFFF"/>
                </a:solidFill>
              </a:defRPr>
            </a:lvl1pPr>
            <a:lvl2pPr marL="762120" indent="0">
              <a:buNone/>
              <a:defRPr sz="5956">
                <a:solidFill>
                  <a:schemeClr val="bg1"/>
                </a:solidFill>
              </a:defRPr>
            </a:lvl2pPr>
            <a:lvl3pPr marL="1524249" indent="0">
              <a:buNone/>
              <a:defRPr sz="5301">
                <a:solidFill>
                  <a:schemeClr val="bg1"/>
                </a:solidFill>
              </a:defRPr>
            </a:lvl3pPr>
            <a:lvl4pPr marL="2265344" indent="0">
              <a:buNone/>
              <a:defRPr sz="4635">
                <a:solidFill>
                  <a:schemeClr val="bg1"/>
                </a:solidFill>
              </a:defRPr>
            </a:lvl4pPr>
            <a:lvl5pPr marL="3395391" indent="0">
              <a:buNone/>
              <a:defRPr sz="398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16147797" y="20257372"/>
            <a:ext cx="12865959" cy="2536977"/>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79928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504588" y="40565063"/>
            <a:ext cx="7064220" cy="398122"/>
          </a:xfrm>
          <a:prstGeom prst="rect">
            <a:avLst/>
          </a:prstGeom>
        </p:spPr>
        <p:txBody>
          <a:bodyPr vert="horz" lIns="91440" tIns="45720" rIns="91440" bIns="45720" rtlCol="0" anchor="ctr">
            <a:spAutoFit/>
          </a:bodyPr>
          <a:lstStyle>
            <a:lvl1pPr algn="l">
              <a:defRPr sz="1987" b="0" i="0">
                <a:solidFill>
                  <a:srgbClr val="6C6463"/>
                </a:solidFill>
                <a:latin typeface="Gill Sans MT"/>
                <a:cs typeface="Gill Sans MT"/>
              </a:defRPr>
            </a:lvl1pPr>
          </a:lstStyle>
          <a:p>
            <a:fld id="{78357E5F-9A2F-4C17-AEA1-F2C0297DD37A}" type="datetimeFigureOut">
              <a:rPr lang="en-US" smtClean="0"/>
              <a:t>11/7/2021</a:t>
            </a:fld>
            <a:endParaRPr lang="en-US"/>
          </a:p>
        </p:txBody>
      </p:sp>
      <p:sp>
        <p:nvSpPr>
          <p:cNvPr id="10" name="Slide Number Placeholder 5"/>
          <p:cNvSpPr>
            <a:spLocks noGrp="1"/>
          </p:cNvSpPr>
          <p:nvPr>
            <p:ph type="sldNum" sz="quarter" idx="4"/>
          </p:nvPr>
        </p:nvSpPr>
        <p:spPr>
          <a:xfrm>
            <a:off x="22706418" y="40565063"/>
            <a:ext cx="7064220" cy="398122"/>
          </a:xfrm>
          <a:prstGeom prst="rect">
            <a:avLst/>
          </a:prstGeom>
        </p:spPr>
        <p:txBody>
          <a:bodyPr vert="horz" lIns="91440" tIns="45720" rIns="91440" bIns="45720" rtlCol="0" anchor="ctr">
            <a:spAutoFit/>
          </a:bodyPr>
          <a:lstStyle>
            <a:lvl1pPr algn="r">
              <a:defRPr sz="1987" b="0" i="0">
                <a:solidFill>
                  <a:srgbClr val="6C6463"/>
                </a:solidFill>
                <a:latin typeface="Gill Sans MT"/>
                <a:cs typeface="Gill Sans MT"/>
              </a:defRPr>
            </a:lvl1pPr>
          </a:lstStyle>
          <a:p>
            <a:fld id="{BE8AF13A-6971-4C76-BB4C-A1A01B88D8D8}" type="slidenum">
              <a:rPr lang="en-US" smtClean="0"/>
              <a:t>‹#›</a:t>
            </a:fld>
            <a:endParaRPr lang="en-US"/>
          </a:p>
        </p:txBody>
      </p:sp>
      <p:sp>
        <p:nvSpPr>
          <p:cNvPr id="12" name="Title Placeholder 1"/>
          <p:cNvSpPr>
            <a:spLocks noGrp="1"/>
          </p:cNvSpPr>
          <p:nvPr>
            <p:ph type="title"/>
          </p:nvPr>
        </p:nvSpPr>
        <p:spPr>
          <a:xfrm>
            <a:off x="2271648" y="8134700"/>
            <a:ext cx="25733931" cy="131465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7" name="Text Placeholder 2"/>
          <p:cNvSpPr>
            <a:spLocks noGrp="1"/>
          </p:cNvSpPr>
          <p:nvPr>
            <p:ph idx="1" hasCustomPrompt="1"/>
          </p:nvPr>
        </p:nvSpPr>
        <p:spPr>
          <a:xfrm>
            <a:off x="2270648" y="10707488"/>
            <a:ext cx="25733931" cy="26421431"/>
          </a:xfrm>
          <a:prstGeom prst="rect">
            <a:avLst/>
          </a:prstGeom>
        </p:spPr>
        <p:txBody>
          <a:bodyPr vert="horz" lIns="91440" tIns="45720" rIns="91440" bIns="45720" rtlCol="0">
            <a:normAutofit/>
          </a:bodyPr>
          <a:lstStyle>
            <a:lvl1pPr marL="762129" marR="0" indent="-762129" algn="l" defTabSz="1513740" rtl="0" eaLnBrk="1" fontAlgn="auto" latinLnBrk="0" hangingPunct="1">
              <a:lnSpc>
                <a:spcPct val="100000"/>
              </a:lnSpc>
              <a:spcBef>
                <a:spcPts val="0"/>
              </a:spcBef>
              <a:spcAft>
                <a:spcPts val="2649"/>
              </a:spcAft>
              <a:buClrTx/>
              <a:buSzTx/>
              <a:buFont typeface="Arial"/>
              <a:buChar char="•"/>
              <a:tabLst/>
              <a:defRPr/>
            </a:lvl1pPr>
          </a:lstStyle>
          <a:p>
            <a:pPr marL="762129" marR="0" lvl="0" indent="-762129" algn="l" defTabSz="1513740" rtl="0" eaLnBrk="1" fontAlgn="auto" latinLnBrk="0" hangingPunct="1">
              <a:lnSpc>
                <a:spcPct val="100000"/>
              </a:lnSpc>
              <a:spcBef>
                <a:spcPts val="0"/>
              </a:spcBef>
              <a:spcAft>
                <a:spcPts val="2649"/>
              </a:spcAft>
              <a:buClrTx/>
              <a:buSzTx/>
              <a:buFont typeface="Arial"/>
              <a:buChar char="•"/>
              <a:tabLst/>
              <a:defRPr/>
            </a:pPr>
            <a:r>
              <a:rPr kumimoji="0" lang="en-US" sz="5301"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2265348" marR="0" lvl="1" indent="-762129" algn="l" defTabSz="1513740" rtl="0" eaLnBrk="1" fontAlgn="auto" latinLnBrk="0" hangingPunct="1">
              <a:lnSpc>
                <a:spcPct val="100000"/>
              </a:lnSpc>
              <a:spcBef>
                <a:spcPts val="0"/>
              </a:spcBef>
              <a:spcAft>
                <a:spcPts val="2649"/>
              </a:spcAft>
              <a:buClrTx/>
              <a:buSzTx/>
              <a:buFont typeface="Arial"/>
              <a:buChar char="–"/>
              <a:tabLst/>
              <a:defRPr/>
            </a:pPr>
            <a:r>
              <a:rPr kumimoji="0" lang="en-US" sz="5301"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34663705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71651" y="10707488"/>
            <a:ext cx="12613666" cy="26421431"/>
          </a:xfrm>
        </p:spPr>
        <p:txBody>
          <a:bodyPr>
            <a:normAutofit/>
          </a:bodyPr>
          <a:lstStyle>
            <a:lvl1pPr>
              <a:defRPr sz="5301">
                <a:solidFill>
                  <a:srgbClr val="6C6463"/>
                </a:solidFill>
              </a:defRPr>
            </a:lvl1pPr>
            <a:lvl2pPr>
              <a:defRPr sz="5301">
                <a:solidFill>
                  <a:srgbClr val="6C6463"/>
                </a:solidFill>
              </a:defRPr>
            </a:lvl2pPr>
            <a:lvl3pPr>
              <a:defRPr sz="5301">
                <a:solidFill>
                  <a:srgbClr val="6C6463"/>
                </a:solidFill>
              </a:defRPr>
            </a:lvl3pPr>
            <a:lvl4pPr>
              <a:defRPr sz="4635">
                <a:solidFill>
                  <a:srgbClr val="6C6463"/>
                </a:solidFill>
              </a:defRPr>
            </a:lvl4pPr>
            <a:lvl5pPr>
              <a:defRPr sz="5301">
                <a:solidFill>
                  <a:srgbClr val="6C6463"/>
                </a:solidFill>
              </a:defRPr>
            </a:lvl5pPr>
            <a:lvl6pPr>
              <a:defRPr sz="5956"/>
            </a:lvl6pPr>
            <a:lvl7pPr>
              <a:defRPr sz="5956"/>
            </a:lvl7pPr>
            <a:lvl8pPr>
              <a:defRPr sz="5956"/>
            </a:lvl8pPr>
            <a:lvl9pPr>
              <a:defRPr sz="5956"/>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15389910" y="10707488"/>
            <a:ext cx="12615679" cy="26421431"/>
          </a:xfrm>
        </p:spPr>
        <p:txBody>
          <a:bodyPr>
            <a:normAutofit/>
          </a:bodyPr>
          <a:lstStyle>
            <a:lvl1pPr>
              <a:defRPr sz="5301">
                <a:solidFill>
                  <a:srgbClr val="6C6463"/>
                </a:solidFill>
              </a:defRPr>
            </a:lvl1pPr>
            <a:lvl2pPr>
              <a:defRPr sz="5301">
                <a:solidFill>
                  <a:srgbClr val="6C6463"/>
                </a:solidFill>
              </a:defRPr>
            </a:lvl2pPr>
            <a:lvl3pPr>
              <a:defRPr sz="5301">
                <a:solidFill>
                  <a:srgbClr val="6C6463"/>
                </a:solidFill>
              </a:defRPr>
            </a:lvl3pPr>
            <a:lvl4pPr>
              <a:defRPr sz="4635">
                <a:solidFill>
                  <a:srgbClr val="6C6463"/>
                </a:solidFill>
              </a:defRPr>
            </a:lvl4pPr>
            <a:lvl5pPr>
              <a:defRPr sz="5301">
                <a:solidFill>
                  <a:srgbClr val="6C6463"/>
                </a:solidFill>
              </a:defRPr>
            </a:lvl5pPr>
            <a:lvl6pPr>
              <a:defRPr sz="5956"/>
            </a:lvl6pPr>
            <a:lvl7pPr>
              <a:defRPr sz="5956"/>
            </a:lvl7pPr>
            <a:lvl8pPr>
              <a:defRPr sz="5956"/>
            </a:lvl8pPr>
            <a:lvl9pPr>
              <a:defRPr sz="5956"/>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504588" y="40463196"/>
            <a:ext cx="7064220" cy="601831"/>
          </a:xfrm>
        </p:spPr>
        <p:txBody>
          <a:bodyPr/>
          <a:lstStyle>
            <a:lvl1pPr>
              <a:defRPr>
                <a:solidFill>
                  <a:srgbClr val="6C6463"/>
                </a:solidFill>
              </a:defRPr>
            </a:lvl1pPr>
          </a:lstStyle>
          <a:p>
            <a:fld id="{78357E5F-9A2F-4C17-AEA1-F2C0297DD37A}" type="datetimeFigureOut">
              <a:rPr lang="en-US" smtClean="0"/>
              <a:t>11/7/2021</a:t>
            </a:fld>
            <a:endParaRPr lang="en-US"/>
          </a:p>
        </p:txBody>
      </p:sp>
      <p:sp>
        <p:nvSpPr>
          <p:cNvPr id="7" name="Slide Number Placeholder 6"/>
          <p:cNvSpPr>
            <a:spLocks noGrp="1"/>
          </p:cNvSpPr>
          <p:nvPr>
            <p:ph type="sldNum" sz="quarter" idx="12"/>
          </p:nvPr>
        </p:nvSpPr>
        <p:spPr>
          <a:xfrm>
            <a:off x="22706418" y="40463196"/>
            <a:ext cx="7064220" cy="601831"/>
          </a:xfrm>
        </p:spPr>
        <p:txBody>
          <a:bodyPr/>
          <a:lstStyle>
            <a:lvl1pPr>
              <a:defRPr>
                <a:solidFill>
                  <a:srgbClr val="6C6463"/>
                </a:solidFill>
              </a:defRPr>
            </a:lvl1pPr>
          </a:lstStyle>
          <a:p>
            <a:fld id="{BE8AF13A-6971-4C76-BB4C-A1A01B88D8D8}" type="slidenum">
              <a:rPr lang="en-US" smtClean="0"/>
              <a:t>‹#›</a:t>
            </a:fld>
            <a:endParaRPr lang="en-US"/>
          </a:p>
        </p:txBody>
      </p:sp>
      <p:sp>
        <p:nvSpPr>
          <p:cNvPr id="10" name="Title 1"/>
          <p:cNvSpPr>
            <a:spLocks noGrp="1"/>
          </p:cNvSpPr>
          <p:nvPr>
            <p:ph type="title" hasCustomPrompt="1"/>
          </p:nvPr>
        </p:nvSpPr>
        <p:spPr>
          <a:xfrm>
            <a:off x="2271648" y="8134694"/>
            <a:ext cx="25733931" cy="1314655"/>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1765043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71657" y="10707488"/>
            <a:ext cx="8324677" cy="26421431"/>
          </a:xfrm>
        </p:spPr>
        <p:txBody>
          <a:bodyPr>
            <a:normAutofit/>
          </a:bodyPr>
          <a:lstStyle>
            <a:lvl1pPr>
              <a:defRPr sz="5301">
                <a:solidFill>
                  <a:srgbClr val="6C6463"/>
                </a:solidFill>
              </a:defRPr>
            </a:lvl1pPr>
            <a:lvl2pPr>
              <a:defRPr sz="5301">
                <a:solidFill>
                  <a:srgbClr val="6C6463"/>
                </a:solidFill>
              </a:defRPr>
            </a:lvl2pPr>
            <a:lvl3pPr>
              <a:defRPr sz="5301">
                <a:solidFill>
                  <a:srgbClr val="6C6463"/>
                </a:solidFill>
              </a:defRPr>
            </a:lvl3pPr>
            <a:lvl4pPr>
              <a:defRPr sz="4635">
                <a:solidFill>
                  <a:srgbClr val="6C6463"/>
                </a:solidFill>
              </a:defRPr>
            </a:lvl4pPr>
            <a:lvl5pPr>
              <a:defRPr sz="5301">
                <a:solidFill>
                  <a:srgbClr val="FFFFFF"/>
                </a:solidFill>
              </a:defRPr>
            </a:lvl5pPr>
            <a:lvl6pPr>
              <a:defRPr sz="5956"/>
            </a:lvl6pPr>
            <a:lvl7pPr>
              <a:defRPr sz="5956"/>
            </a:lvl7pPr>
            <a:lvl8pPr>
              <a:defRPr sz="5956"/>
            </a:lvl8pPr>
            <a:lvl9pPr>
              <a:defRPr sz="5956"/>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19678900" y="10707488"/>
            <a:ext cx="8326687" cy="26421431"/>
          </a:xfrm>
        </p:spPr>
        <p:txBody>
          <a:bodyPr>
            <a:normAutofit/>
          </a:bodyPr>
          <a:lstStyle>
            <a:lvl1pPr>
              <a:defRPr sz="5301">
                <a:solidFill>
                  <a:srgbClr val="6C6463"/>
                </a:solidFill>
              </a:defRPr>
            </a:lvl1pPr>
            <a:lvl2pPr>
              <a:defRPr sz="5301">
                <a:solidFill>
                  <a:srgbClr val="6C6463"/>
                </a:solidFill>
              </a:defRPr>
            </a:lvl2pPr>
            <a:lvl3pPr>
              <a:defRPr sz="5301">
                <a:solidFill>
                  <a:srgbClr val="6C6463"/>
                </a:solidFill>
              </a:defRPr>
            </a:lvl3pPr>
            <a:lvl4pPr>
              <a:defRPr sz="4635">
                <a:solidFill>
                  <a:srgbClr val="6C6463"/>
                </a:solidFill>
              </a:defRPr>
            </a:lvl4pPr>
            <a:lvl5pPr>
              <a:defRPr sz="5301">
                <a:solidFill>
                  <a:srgbClr val="FFFFFF"/>
                </a:solidFill>
              </a:defRPr>
            </a:lvl5pPr>
            <a:lvl6pPr>
              <a:defRPr sz="5956"/>
            </a:lvl6pPr>
            <a:lvl7pPr>
              <a:defRPr sz="5956"/>
            </a:lvl7pPr>
            <a:lvl8pPr>
              <a:defRPr sz="5956"/>
            </a:lvl8pPr>
            <a:lvl9pPr>
              <a:defRPr sz="5956"/>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504588" y="40463196"/>
            <a:ext cx="7064220" cy="601831"/>
          </a:xfrm>
        </p:spPr>
        <p:txBody>
          <a:bodyPr/>
          <a:lstStyle>
            <a:lvl1pPr>
              <a:defRPr>
                <a:solidFill>
                  <a:srgbClr val="6C6463"/>
                </a:solidFill>
              </a:defRPr>
            </a:lvl1pPr>
          </a:lstStyle>
          <a:p>
            <a:fld id="{78357E5F-9A2F-4C17-AEA1-F2C0297DD37A}" type="datetimeFigureOut">
              <a:rPr lang="en-US" smtClean="0"/>
              <a:t>11/7/2021</a:t>
            </a:fld>
            <a:endParaRPr lang="en-US"/>
          </a:p>
        </p:txBody>
      </p:sp>
      <p:sp>
        <p:nvSpPr>
          <p:cNvPr id="7" name="Slide Number Placeholder 6"/>
          <p:cNvSpPr>
            <a:spLocks noGrp="1"/>
          </p:cNvSpPr>
          <p:nvPr>
            <p:ph type="sldNum" sz="quarter" idx="12"/>
          </p:nvPr>
        </p:nvSpPr>
        <p:spPr>
          <a:xfrm>
            <a:off x="22706418" y="40463196"/>
            <a:ext cx="7064220" cy="601831"/>
          </a:xfrm>
        </p:spPr>
        <p:txBody>
          <a:bodyPr/>
          <a:lstStyle>
            <a:lvl1pPr>
              <a:defRPr>
                <a:solidFill>
                  <a:srgbClr val="6C6463"/>
                </a:solidFill>
              </a:defRPr>
            </a:lvl1pPr>
          </a:lstStyle>
          <a:p>
            <a:fld id="{BE8AF13A-6971-4C76-BB4C-A1A01B88D8D8}" type="slidenum">
              <a:rPr lang="en-US" smtClean="0"/>
              <a:t>‹#›</a:t>
            </a:fld>
            <a:endParaRPr lang="en-US"/>
          </a:p>
        </p:txBody>
      </p:sp>
      <p:sp>
        <p:nvSpPr>
          <p:cNvPr id="10" name="Content Placeholder 3"/>
          <p:cNvSpPr>
            <a:spLocks noGrp="1"/>
          </p:cNvSpPr>
          <p:nvPr>
            <p:ph sz="half" idx="13"/>
          </p:nvPr>
        </p:nvSpPr>
        <p:spPr>
          <a:xfrm>
            <a:off x="10974273" y="10707488"/>
            <a:ext cx="8326687" cy="26421431"/>
          </a:xfrm>
        </p:spPr>
        <p:txBody>
          <a:bodyPr>
            <a:normAutofit/>
          </a:bodyPr>
          <a:lstStyle>
            <a:lvl1pPr>
              <a:defRPr sz="5301">
                <a:solidFill>
                  <a:srgbClr val="6C6463"/>
                </a:solidFill>
              </a:defRPr>
            </a:lvl1pPr>
            <a:lvl2pPr>
              <a:defRPr sz="5301">
                <a:solidFill>
                  <a:srgbClr val="6C6463"/>
                </a:solidFill>
              </a:defRPr>
            </a:lvl2pPr>
            <a:lvl3pPr>
              <a:defRPr sz="5301">
                <a:solidFill>
                  <a:srgbClr val="6C6463"/>
                </a:solidFill>
              </a:defRPr>
            </a:lvl3pPr>
            <a:lvl4pPr>
              <a:defRPr sz="4635">
                <a:solidFill>
                  <a:srgbClr val="6C6463"/>
                </a:solidFill>
              </a:defRPr>
            </a:lvl4pPr>
            <a:lvl5pPr>
              <a:defRPr sz="5301">
                <a:solidFill>
                  <a:srgbClr val="FFFFFF"/>
                </a:solidFill>
              </a:defRPr>
            </a:lvl5pPr>
            <a:lvl6pPr>
              <a:defRPr sz="5956"/>
            </a:lvl6pPr>
            <a:lvl7pPr>
              <a:defRPr sz="5956"/>
            </a:lvl7pPr>
            <a:lvl8pPr>
              <a:defRPr sz="5956"/>
            </a:lvl8pPr>
            <a:lvl9pPr>
              <a:defRPr sz="5956"/>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2271648" y="8134694"/>
            <a:ext cx="25733931" cy="1314655"/>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797946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504594" y="21401875"/>
            <a:ext cx="29266039" cy="20148726"/>
          </a:xfrm>
          <a:solidFill>
            <a:srgbClr val="E7E7E5"/>
          </a:solidFill>
        </p:spPr>
        <p:txBody>
          <a:bodyPr>
            <a:normAutofit/>
          </a:bodyPr>
          <a:lstStyle>
            <a:lvl1pPr marL="0" marR="0" indent="0" algn="l" defTabSz="1513740" rtl="0" eaLnBrk="1" fontAlgn="auto" latinLnBrk="0" hangingPunct="1">
              <a:lnSpc>
                <a:spcPct val="100000"/>
              </a:lnSpc>
              <a:spcBef>
                <a:spcPct val="20000"/>
              </a:spcBef>
              <a:spcAft>
                <a:spcPts val="0"/>
              </a:spcAft>
              <a:buClrTx/>
              <a:buSzTx/>
              <a:buFont typeface="Arial"/>
              <a:buNone/>
              <a:tabLst/>
              <a:defRPr sz="3980">
                <a:solidFill>
                  <a:srgbClr val="6C6463"/>
                </a:solidFill>
              </a:defRPr>
            </a:lvl1pPr>
          </a:lstStyle>
          <a:p>
            <a:r>
              <a:rPr lang="en-US" dirty="0"/>
              <a:t>ADD PHOTO HERE</a:t>
            </a:r>
          </a:p>
        </p:txBody>
      </p:sp>
      <p:sp>
        <p:nvSpPr>
          <p:cNvPr id="3" name="Content Placeholder 2"/>
          <p:cNvSpPr>
            <a:spLocks noGrp="1"/>
          </p:cNvSpPr>
          <p:nvPr>
            <p:ph idx="1"/>
          </p:nvPr>
        </p:nvSpPr>
        <p:spPr>
          <a:xfrm>
            <a:off x="2270648" y="10707488"/>
            <a:ext cx="25733931" cy="9436226"/>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504588" y="40565063"/>
            <a:ext cx="7064220" cy="398122"/>
          </a:xfrm>
          <a:prstGeom prst="rect">
            <a:avLst/>
          </a:prstGeom>
        </p:spPr>
        <p:txBody>
          <a:bodyPr vert="horz" lIns="91440" tIns="45720" rIns="91440" bIns="45720" rtlCol="0" anchor="ctr">
            <a:spAutoFit/>
          </a:bodyPr>
          <a:lstStyle>
            <a:lvl1pPr algn="l">
              <a:defRPr sz="1987" b="0" i="0">
                <a:solidFill>
                  <a:srgbClr val="FFFFFF"/>
                </a:solidFill>
                <a:latin typeface="Gill Sans MT"/>
                <a:cs typeface="Gill Sans MT"/>
              </a:defRPr>
            </a:lvl1pPr>
          </a:lstStyle>
          <a:p>
            <a:fld id="{78357E5F-9A2F-4C17-AEA1-F2C0297DD37A}" type="datetimeFigureOut">
              <a:rPr lang="en-US" smtClean="0"/>
              <a:t>11/7/2021</a:t>
            </a:fld>
            <a:endParaRPr lang="en-US"/>
          </a:p>
        </p:txBody>
      </p:sp>
      <p:sp>
        <p:nvSpPr>
          <p:cNvPr id="10" name="Footer Placeholder 4"/>
          <p:cNvSpPr>
            <a:spLocks noGrp="1"/>
          </p:cNvSpPr>
          <p:nvPr>
            <p:ph type="ftr" sz="quarter" idx="3"/>
          </p:nvPr>
        </p:nvSpPr>
        <p:spPr>
          <a:xfrm>
            <a:off x="10344043" y="40565063"/>
            <a:ext cx="9587154" cy="398122"/>
          </a:xfrm>
          <a:prstGeom prst="rect">
            <a:avLst/>
          </a:prstGeom>
        </p:spPr>
        <p:txBody>
          <a:bodyPr vert="horz" lIns="91440" tIns="45720" rIns="91440" bIns="45720" rtlCol="0" anchor="ctr">
            <a:spAutoFit/>
          </a:bodyPr>
          <a:lstStyle>
            <a:lvl1pPr algn="ctr">
              <a:defRPr sz="1987" b="0" i="0">
                <a:solidFill>
                  <a:srgbClr val="FFFFFF"/>
                </a:solidFill>
                <a:latin typeface="Gill Sans MT"/>
                <a:cs typeface="Gill Sans MT"/>
              </a:defRPr>
            </a:lvl1pPr>
          </a:lstStyle>
          <a:p>
            <a:endParaRPr lang="en-US"/>
          </a:p>
        </p:txBody>
      </p:sp>
      <p:sp>
        <p:nvSpPr>
          <p:cNvPr id="11" name="Slide Number Placeholder 5"/>
          <p:cNvSpPr>
            <a:spLocks noGrp="1"/>
          </p:cNvSpPr>
          <p:nvPr>
            <p:ph type="sldNum" sz="quarter" idx="4"/>
          </p:nvPr>
        </p:nvSpPr>
        <p:spPr>
          <a:xfrm>
            <a:off x="22706418" y="40565063"/>
            <a:ext cx="7064220" cy="398122"/>
          </a:xfrm>
          <a:prstGeom prst="rect">
            <a:avLst/>
          </a:prstGeom>
        </p:spPr>
        <p:txBody>
          <a:bodyPr vert="horz" lIns="91440" tIns="45720" rIns="91440" bIns="45720" rtlCol="0" anchor="ctr">
            <a:spAutoFit/>
          </a:bodyPr>
          <a:lstStyle>
            <a:lvl1pPr algn="r">
              <a:defRPr sz="1987" b="0" i="0">
                <a:solidFill>
                  <a:srgbClr val="FFFFFF"/>
                </a:solidFill>
                <a:latin typeface="Gill Sans MT"/>
                <a:cs typeface="Gill Sans MT"/>
              </a:defRPr>
            </a:lvl1pPr>
          </a:lstStyle>
          <a:p>
            <a:fld id="{BE8AF13A-6971-4C76-BB4C-A1A01B88D8D8}" type="slidenum">
              <a:rPr lang="en-US" smtClean="0"/>
              <a:t>‹#›</a:t>
            </a:fld>
            <a:endParaRPr lang="en-US"/>
          </a:p>
        </p:txBody>
      </p:sp>
      <p:sp>
        <p:nvSpPr>
          <p:cNvPr id="14" name="Text Placeholder 4"/>
          <p:cNvSpPr>
            <a:spLocks noGrp="1"/>
          </p:cNvSpPr>
          <p:nvPr>
            <p:ph type="body" sz="quarter" idx="12" hasCustomPrompt="1"/>
          </p:nvPr>
        </p:nvSpPr>
        <p:spPr>
          <a:xfrm rot="16200000">
            <a:off x="20904168" y="29763586"/>
            <a:ext cx="17121505" cy="398122"/>
          </a:xfrm>
        </p:spPr>
        <p:txBody>
          <a:bodyPr>
            <a:spAutoFit/>
          </a:bodyPr>
          <a:lstStyle>
            <a:lvl1pPr marL="0" indent="0" algn="r">
              <a:buNone/>
              <a:defRPr sz="1987" baseline="0">
                <a:solidFill>
                  <a:srgbClr val="FFFFFF"/>
                </a:solidFill>
              </a:defRPr>
            </a:lvl1pPr>
            <a:lvl2pPr marL="762120" indent="0">
              <a:buNone/>
              <a:defRPr sz="5956">
                <a:solidFill>
                  <a:schemeClr val="bg1"/>
                </a:solidFill>
              </a:defRPr>
            </a:lvl2pPr>
            <a:lvl3pPr marL="1524249" indent="0">
              <a:buNone/>
              <a:defRPr sz="5301">
                <a:solidFill>
                  <a:schemeClr val="bg1"/>
                </a:solidFill>
              </a:defRPr>
            </a:lvl3pPr>
            <a:lvl4pPr marL="2265344" indent="0">
              <a:buNone/>
              <a:defRPr sz="4635">
                <a:solidFill>
                  <a:schemeClr val="bg1"/>
                </a:solidFill>
              </a:defRPr>
            </a:lvl4pPr>
            <a:lvl5pPr marL="3395391" indent="0">
              <a:buNone/>
              <a:defRPr sz="398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2271648" y="8134694"/>
            <a:ext cx="25733931" cy="1314655"/>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356766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84408" y="4416711"/>
            <a:ext cx="18165128" cy="1314655"/>
          </a:xfrm>
        </p:spPr>
        <p:txBody>
          <a:bodyPr wrap="square" anchor="t" anchorCtr="0">
            <a:spAutoFit/>
          </a:bodyPr>
          <a:lstStyle>
            <a:lvl1pPr>
              <a:defRPr sz="7943">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504588" y="40463196"/>
            <a:ext cx="7064220" cy="601831"/>
          </a:xfrm>
        </p:spPr>
        <p:txBody>
          <a:bodyPr/>
          <a:lstStyle>
            <a:lvl1pPr>
              <a:defRPr>
                <a:solidFill>
                  <a:srgbClr val="FFFFFF"/>
                </a:solidFill>
              </a:defRPr>
            </a:lvl1pPr>
          </a:lstStyle>
          <a:p>
            <a:fld id="{78357E5F-9A2F-4C17-AEA1-F2C0297DD37A}" type="datetimeFigureOut">
              <a:rPr lang="en-US" smtClean="0"/>
              <a:t>11/7/2021</a:t>
            </a:fld>
            <a:endParaRPr lang="en-US"/>
          </a:p>
        </p:txBody>
      </p:sp>
      <p:sp>
        <p:nvSpPr>
          <p:cNvPr id="4" name="Footer Placeholder 3"/>
          <p:cNvSpPr>
            <a:spLocks noGrp="1"/>
          </p:cNvSpPr>
          <p:nvPr>
            <p:ph type="ftr" sz="quarter" idx="11"/>
          </p:nvPr>
        </p:nvSpPr>
        <p:spPr>
          <a:xfrm>
            <a:off x="10344043" y="39995726"/>
            <a:ext cx="9587154" cy="1536772"/>
          </a:xfrm>
          <a:prstGeom prst="rect">
            <a:avLst/>
          </a:prstGeom>
        </p:spPr>
        <p:txBody>
          <a:bodyPr/>
          <a:lstStyle>
            <a:lvl1pPr>
              <a:defRPr>
                <a:solidFill>
                  <a:srgbClr val="FFFFFF"/>
                </a:solidFill>
              </a:defRPr>
            </a:lvl1pPr>
          </a:lstStyle>
          <a:p>
            <a:endParaRPr lang="en-US"/>
          </a:p>
        </p:txBody>
      </p:sp>
      <p:sp>
        <p:nvSpPr>
          <p:cNvPr id="5" name="Slide Number Placeholder 4"/>
          <p:cNvSpPr>
            <a:spLocks noGrp="1"/>
          </p:cNvSpPr>
          <p:nvPr>
            <p:ph type="sldNum" sz="quarter" idx="12"/>
          </p:nvPr>
        </p:nvSpPr>
        <p:spPr>
          <a:xfrm>
            <a:off x="22706418" y="40463196"/>
            <a:ext cx="7064220" cy="601831"/>
          </a:xfrm>
        </p:spPr>
        <p:txBody>
          <a:bodyPr/>
          <a:lstStyle>
            <a:lvl1pPr>
              <a:defRPr>
                <a:solidFill>
                  <a:srgbClr val="FFFFFF"/>
                </a:solidFill>
              </a:defRPr>
            </a:lvl1pPr>
          </a:lstStyle>
          <a:p>
            <a:fld id="{BE8AF13A-6971-4C76-BB4C-A1A01B88D8D8}" type="slidenum">
              <a:rPr lang="en-US" smtClean="0"/>
              <a:t>‹#›</a:t>
            </a:fld>
            <a:endParaRPr lang="en-US"/>
          </a:p>
        </p:txBody>
      </p:sp>
      <p:cxnSp>
        <p:nvCxnSpPr>
          <p:cNvPr id="13" name="Straight Connector 12"/>
          <p:cNvCxnSpPr/>
          <p:nvPr/>
        </p:nvCxnSpPr>
        <p:spPr>
          <a:xfrm>
            <a:off x="2472483" y="5674838"/>
            <a:ext cx="1059632"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26458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137618" y="1271274"/>
            <a:ext cx="14633016" cy="40261227"/>
          </a:xfrm>
          <a:solidFill>
            <a:srgbClr val="E7E7E5"/>
          </a:solidFill>
        </p:spPr>
        <p:txBody>
          <a:bodyPr>
            <a:normAutofit/>
          </a:bodyPr>
          <a:lstStyle>
            <a:lvl1pPr marL="0" marR="0" indent="0" algn="l" defTabSz="1513740" rtl="0" eaLnBrk="1" fontAlgn="auto" latinLnBrk="0" hangingPunct="1">
              <a:lnSpc>
                <a:spcPct val="100000"/>
              </a:lnSpc>
              <a:spcBef>
                <a:spcPct val="20000"/>
              </a:spcBef>
              <a:spcAft>
                <a:spcPts val="0"/>
              </a:spcAft>
              <a:buClrTx/>
              <a:buSzTx/>
              <a:buFont typeface="Arial"/>
              <a:buNone/>
              <a:tabLst/>
              <a:defRPr sz="3980">
                <a:solidFill>
                  <a:srgbClr val="6C6463"/>
                </a:solidFill>
              </a:defRPr>
            </a:lvl1pPr>
          </a:lstStyle>
          <a:p>
            <a:r>
              <a:rPr lang="en-US" dirty="0"/>
              <a:t>ADD PHOTO HERE</a:t>
            </a:r>
          </a:p>
        </p:txBody>
      </p:sp>
      <p:sp>
        <p:nvSpPr>
          <p:cNvPr id="9" name="Date Placeholder 3"/>
          <p:cNvSpPr>
            <a:spLocks noGrp="1"/>
          </p:cNvSpPr>
          <p:nvPr>
            <p:ph type="dt" sz="half" idx="2"/>
          </p:nvPr>
        </p:nvSpPr>
        <p:spPr>
          <a:xfrm>
            <a:off x="504588" y="40565063"/>
            <a:ext cx="7064220" cy="398122"/>
          </a:xfrm>
          <a:prstGeom prst="rect">
            <a:avLst/>
          </a:prstGeom>
        </p:spPr>
        <p:txBody>
          <a:bodyPr vert="horz" lIns="91440" tIns="45720" rIns="91440" bIns="45720" rtlCol="0" anchor="ctr">
            <a:spAutoFit/>
          </a:bodyPr>
          <a:lstStyle>
            <a:lvl1pPr algn="l">
              <a:defRPr sz="1987" b="0" i="0">
                <a:solidFill>
                  <a:srgbClr val="6C6463"/>
                </a:solidFill>
                <a:latin typeface="Gill Sans MT"/>
                <a:cs typeface="Gill Sans MT"/>
              </a:defRPr>
            </a:lvl1pPr>
          </a:lstStyle>
          <a:p>
            <a:fld id="{78357E5F-9A2F-4C17-AEA1-F2C0297DD37A}" type="datetimeFigureOut">
              <a:rPr lang="en-US" smtClean="0"/>
              <a:t>11/7/2021</a:t>
            </a:fld>
            <a:endParaRPr lang="en-US"/>
          </a:p>
        </p:txBody>
      </p:sp>
      <p:sp>
        <p:nvSpPr>
          <p:cNvPr id="11" name="Slide Number Placeholder 5"/>
          <p:cNvSpPr>
            <a:spLocks noGrp="1"/>
          </p:cNvSpPr>
          <p:nvPr>
            <p:ph type="sldNum" sz="quarter" idx="4"/>
          </p:nvPr>
        </p:nvSpPr>
        <p:spPr>
          <a:xfrm>
            <a:off x="22706418" y="40565063"/>
            <a:ext cx="7064220" cy="398122"/>
          </a:xfrm>
          <a:prstGeom prst="rect">
            <a:avLst/>
          </a:prstGeom>
        </p:spPr>
        <p:txBody>
          <a:bodyPr vert="horz" lIns="91440" tIns="45720" rIns="91440" bIns="45720" rtlCol="0" anchor="ctr">
            <a:spAutoFit/>
          </a:bodyPr>
          <a:lstStyle>
            <a:lvl1pPr algn="r">
              <a:defRPr sz="1987" b="0" i="0">
                <a:solidFill>
                  <a:srgbClr val="FFFFFF"/>
                </a:solidFill>
                <a:latin typeface="Gill Sans MT"/>
                <a:cs typeface="Gill Sans MT"/>
              </a:defRPr>
            </a:lvl1pPr>
          </a:lstStyle>
          <a:p>
            <a:fld id="{BE8AF13A-6971-4C76-BB4C-A1A01B88D8D8}" type="slidenum">
              <a:rPr lang="en-US" smtClean="0"/>
              <a:t>‹#›</a:t>
            </a:fld>
            <a:endParaRPr lang="en-US"/>
          </a:p>
        </p:txBody>
      </p:sp>
      <p:sp>
        <p:nvSpPr>
          <p:cNvPr id="14" name="Content Placeholder 2"/>
          <p:cNvSpPr>
            <a:spLocks noGrp="1"/>
          </p:cNvSpPr>
          <p:nvPr>
            <p:ph idx="1"/>
          </p:nvPr>
        </p:nvSpPr>
        <p:spPr>
          <a:xfrm>
            <a:off x="2270641" y="13852897"/>
            <a:ext cx="12110085" cy="23276022"/>
          </a:xfrm>
        </p:spPr>
        <p:txBody>
          <a:bodyPr>
            <a:normAutofit/>
          </a:bodyPr>
          <a:lstStyle>
            <a:lvl1pPr>
              <a:defRPr sz="5301">
                <a:solidFill>
                  <a:srgbClr val="6C6463"/>
                </a:solidFill>
              </a:defRPr>
            </a:lvl1pPr>
            <a:lvl2pPr>
              <a:defRPr sz="5301">
                <a:solidFill>
                  <a:srgbClr val="6C6463"/>
                </a:solidFill>
              </a:defRPr>
            </a:lvl2pPr>
            <a:lvl3pPr>
              <a:defRPr sz="5301">
                <a:solidFill>
                  <a:srgbClr val="6C6463"/>
                </a:solidFill>
              </a:defRPr>
            </a:lvl3pPr>
            <a:lvl4pPr>
              <a:defRPr sz="4635">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20904165" y="9632978"/>
            <a:ext cx="17121505" cy="398122"/>
          </a:xfrm>
        </p:spPr>
        <p:txBody>
          <a:bodyPr>
            <a:spAutoFit/>
          </a:bodyPr>
          <a:lstStyle>
            <a:lvl1pPr marL="0" indent="0" algn="r">
              <a:buNone/>
              <a:defRPr sz="1987" baseline="0">
                <a:solidFill>
                  <a:srgbClr val="FFFFFF"/>
                </a:solidFill>
              </a:defRPr>
            </a:lvl1pPr>
            <a:lvl2pPr marL="762120" indent="0">
              <a:buNone/>
              <a:defRPr sz="5956">
                <a:solidFill>
                  <a:schemeClr val="bg1"/>
                </a:solidFill>
              </a:defRPr>
            </a:lvl2pPr>
            <a:lvl3pPr marL="1524249" indent="0">
              <a:buNone/>
              <a:defRPr sz="5301">
                <a:solidFill>
                  <a:schemeClr val="bg1"/>
                </a:solidFill>
              </a:defRPr>
            </a:lvl3pPr>
            <a:lvl4pPr marL="2265344" indent="0">
              <a:buNone/>
              <a:defRPr sz="4635">
                <a:solidFill>
                  <a:schemeClr val="bg1"/>
                </a:solidFill>
              </a:defRPr>
            </a:lvl4pPr>
            <a:lvl5pPr marL="3395391" indent="0">
              <a:buNone/>
              <a:defRPr sz="398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2270641" y="9926745"/>
            <a:ext cx="12110085" cy="253697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761107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504599" y="1271312"/>
            <a:ext cx="14633016" cy="40261214"/>
          </a:xfrm>
          <a:solidFill>
            <a:srgbClr val="E7E7E5"/>
          </a:solidFill>
        </p:spPr>
        <p:txBody>
          <a:bodyPr>
            <a:normAutofit/>
          </a:bodyPr>
          <a:lstStyle>
            <a:lvl1pPr marL="0" marR="0" indent="0" algn="l" defTabSz="1513740" rtl="0" eaLnBrk="1" fontAlgn="auto" latinLnBrk="0" hangingPunct="1">
              <a:lnSpc>
                <a:spcPct val="100000"/>
              </a:lnSpc>
              <a:spcBef>
                <a:spcPct val="20000"/>
              </a:spcBef>
              <a:spcAft>
                <a:spcPts val="0"/>
              </a:spcAft>
              <a:buClrTx/>
              <a:buSzTx/>
              <a:buFont typeface="Arial"/>
              <a:buNone/>
              <a:tabLst/>
              <a:defRPr sz="3980">
                <a:solidFill>
                  <a:srgbClr val="6C6463"/>
                </a:solidFill>
              </a:defRPr>
            </a:lvl1pPr>
          </a:lstStyle>
          <a:p>
            <a:r>
              <a:rPr lang="en-US" dirty="0"/>
              <a:t>ADD PHOTO HERE</a:t>
            </a:r>
          </a:p>
        </p:txBody>
      </p:sp>
      <p:sp>
        <p:nvSpPr>
          <p:cNvPr id="9" name="Date Placeholder 3"/>
          <p:cNvSpPr>
            <a:spLocks noGrp="1"/>
          </p:cNvSpPr>
          <p:nvPr>
            <p:ph type="dt" sz="half" idx="2"/>
          </p:nvPr>
        </p:nvSpPr>
        <p:spPr>
          <a:xfrm>
            <a:off x="504588" y="40565063"/>
            <a:ext cx="7064220" cy="398122"/>
          </a:xfrm>
          <a:prstGeom prst="rect">
            <a:avLst/>
          </a:prstGeom>
        </p:spPr>
        <p:txBody>
          <a:bodyPr vert="horz" lIns="91440" tIns="45720" rIns="91440" bIns="45720" rtlCol="0" anchor="ctr">
            <a:spAutoFit/>
          </a:bodyPr>
          <a:lstStyle>
            <a:lvl1pPr algn="l">
              <a:defRPr sz="1987" b="0" i="0">
                <a:solidFill>
                  <a:schemeClr val="bg1"/>
                </a:solidFill>
                <a:latin typeface="Gill Sans MT"/>
                <a:cs typeface="Gill Sans MT"/>
              </a:defRPr>
            </a:lvl1pPr>
          </a:lstStyle>
          <a:p>
            <a:fld id="{78357E5F-9A2F-4C17-AEA1-F2C0297DD37A}" type="datetimeFigureOut">
              <a:rPr lang="en-US" smtClean="0"/>
              <a:t>11/7/2021</a:t>
            </a:fld>
            <a:endParaRPr lang="en-US"/>
          </a:p>
        </p:txBody>
      </p:sp>
      <p:sp>
        <p:nvSpPr>
          <p:cNvPr id="11" name="Slide Number Placeholder 5"/>
          <p:cNvSpPr>
            <a:spLocks noGrp="1"/>
          </p:cNvSpPr>
          <p:nvPr>
            <p:ph type="sldNum" sz="quarter" idx="4"/>
          </p:nvPr>
        </p:nvSpPr>
        <p:spPr>
          <a:xfrm>
            <a:off x="22706418" y="40565063"/>
            <a:ext cx="7064220" cy="398122"/>
          </a:xfrm>
          <a:prstGeom prst="rect">
            <a:avLst/>
          </a:prstGeom>
        </p:spPr>
        <p:txBody>
          <a:bodyPr vert="horz" lIns="91440" tIns="45720" rIns="91440" bIns="45720" rtlCol="0" anchor="ctr">
            <a:spAutoFit/>
          </a:bodyPr>
          <a:lstStyle>
            <a:lvl1pPr algn="r">
              <a:defRPr sz="1987" b="0" i="0">
                <a:solidFill>
                  <a:srgbClr val="6C6463"/>
                </a:solidFill>
                <a:latin typeface="Gill Sans MT"/>
                <a:cs typeface="Gill Sans MT"/>
              </a:defRPr>
            </a:lvl1pPr>
          </a:lstStyle>
          <a:p>
            <a:fld id="{BE8AF13A-6971-4C76-BB4C-A1A01B88D8D8}" type="slidenum">
              <a:rPr lang="en-US" smtClean="0"/>
              <a:t>‹#›</a:t>
            </a:fld>
            <a:endParaRPr lang="en-US"/>
          </a:p>
        </p:txBody>
      </p:sp>
      <p:sp>
        <p:nvSpPr>
          <p:cNvPr id="13" name="Text Placeholder 4"/>
          <p:cNvSpPr>
            <a:spLocks noGrp="1"/>
          </p:cNvSpPr>
          <p:nvPr>
            <p:ph type="body" sz="quarter" idx="12" hasCustomPrompt="1"/>
          </p:nvPr>
        </p:nvSpPr>
        <p:spPr>
          <a:xfrm rot="16200000">
            <a:off x="6271149" y="9632978"/>
            <a:ext cx="17121505" cy="398122"/>
          </a:xfrm>
        </p:spPr>
        <p:txBody>
          <a:bodyPr>
            <a:spAutoFit/>
          </a:bodyPr>
          <a:lstStyle>
            <a:lvl1pPr marL="0" indent="0" algn="r">
              <a:buNone/>
              <a:defRPr sz="1987" baseline="0">
                <a:solidFill>
                  <a:srgbClr val="FFFFFF"/>
                </a:solidFill>
              </a:defRPr>
            </a:lvl1pPr>
            <a:lvl2pPr marL="762120" indent="0">
              <a:buNone/>
              <a:defRPr sz="5956">
                <a:solidFill>
                  <a:schemeClr val="bg1"/>
                </a:solidFill>
              </a:defRPr>
            </a:lvl2pPr>
            <a:lvl3pPr marL="1524249" indent="0">
              <a:buNone/>
              <a:defRPr sz="5301">
                <a:solidFill>
                  <a:schemeClr val="bg1"/>
                </a:solidFill>
              </a:defRPr>
            </a:lvl3pPr>
            <a:lvl4pPr marL="2265344" indent="0">
              <a:buNone/>
              <a:defRPr sz="4635">
                <a:solidFill>
                  <a:schemeClr val="bg1"/>
                </a:solidFill>
              </a:defRPr>
            </a:lvl4pPr>
            <a:lvl5pPr marL="3395391" indent="0">
              <a:buNone/>
              <a:defRPr sz="398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16147797" y="20257372"/>
            <a:ext cx="12865959" cy="2536977"/>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8535624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10"/>
          </p:nvPr>
        </p:nvSpPr>
        <p:spPr>
          <a:xfrm>
            <a:off x="1513762" y="40511292"/>
            <a:ext cx="7064220" cy="601831"/>
          </a:xfrm>
          <a:prstGeom prst="rect">
            <a:avLst/>
          </a:prstGeom>
        </p:spPr>
        <p:txBody>
          <a:bodyPr/>
          <a:lstStyle/>
          <a:p>
            <a:fld id="{78357E5F-9A2F-4C17-AEA1-F2C0297DD37A}" type="datetimeFigureOut">
              <a:rPr lang="en-US" smtClean="0"/>
              <a:t>11/7/2021</a:t>
            </a:fld>
            <a:endParaRPr lang="en-US"/>
          </a:p>
        </p:txBody>
      </p:sp>
      <p:sp>
        <p:nvSpPr>
          <p:cNvPr id="8" name="Footer Placeholder 2"/>
          <p:cNvSpPr>
            <a:spLocks noGrp="1"/>
          </p:cNvSpPr>
          <p:nvPr>
            <p:ph type="ftr" sz="quarter" idx="11"/>
          </p:nvPr>
        </p:nvSpPr>
        <p:spPr>
          <a:xfrm>
            <a:off x="9082572" y="39672800"/>
            <a:ext cx="9587154" cy="2278904"/>
          </a:xfrm>
          <a:prstGeom prst="rect">
            <a:avLst/>
          </a:prstGeom>
        </p:spPr>
        <p:txBody>
          <a:bodyPr/>
          <a:lstStyle/>
          <a:p>
            <a:endParaRPr lang="en-US"/>
          </a:p>
        </p:txBody>
      </p:sp>
      <p:sp>
        <p:nvSpPr>
          <p:cNvPr id="9" name="Slide Number Placeholder 3"/>
          <p:cNvSpPr>
            <a:spLocks noGrp="1"/>
          </p:cNvSpPr>
          <p:nvPr>
            <p:ph type="sldNum" sz="quarter" idx="12"/>
          </p:nvPr>
        </p:nvSpPr>
        <p:spPr>
          <a:xfrm>
            <a:off x="19174310" y="40511292"/>
            <a:ext cx="7064220" cy="601831"/>
          </a:xfrm>
          <a:prstGeom prst="rect">
            <a:avLst/>
          </a:prstGeom>
        </p:spPr>
        <p:txBody>
          <a:bodyPr/>
          <a:lstStyle/>
          <a:p>
            <a:fld id="{BE8AF13A-6971-4C76-BB4C-A1A01B88D8D8}" type="slidenum">
              <a:rPr lang="en-US" smtClean="0"/>
              <a:t>‹#›</a:t>
            </a:fld>
            <a:endParaRPr lang="en-US"/>
          </a:p>
        </p:txBody>
      </p:sp>
    </p:spTree>
    <p:extLst>
      <p:ext uri="{BB962C8B-B14F-4D97-AF65-F5344CB8AC3E}">
        <p14:creationId xmlns:p14="http://schemas.microsoft.com/office/powerpoint/2010/main" val="1769168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1513764" y="9987554"/>
            <a:ext cx="13371559" cy="28248505"/>
          </a:xfrm>
        </p:spPr>
        <p:txBody>
          <a:bodyPr>
            <a:normAutofit/>
          </a:bodyPr>
          <a:lstStyle>
            <a:lvl1pPr>
              <a:defRPr sz="5956"/>
            </a:lvl1pPr>
            <a:lvl2pPr>
              <a:defRPr sz="4966"/>
            </a:lvl2pPr>
            <a:lvl3pPr>
              <a:defRPr sz="4470"/>
            </a:lvl3pPr>
            <a:lvl4pPr>
              <a:defRPr sz="3980"/>
            </a:lvl4pPr>
            <a:lvl5pPr>
              <a:defRPr sz="3980"/>
            </a:lvl5pPr>
            <a:lvl6pPr>
              <a:defRPr sz="4470"/>
            </a:lvl6pPr>
            <a:lvl7pPr>
              <a:defRPr sz="4470"/>
            </a:lvl7pPr>
            <a:lvl8pPr>
              <a:defRPr sz="4470"/>
            </a:lvl8pPr>
            <a:lvl9pPr>
              <a:defRPr sz="44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89903" y="9987554"/>
            <a:ext cx="13371559" cy="28248505"/>
          </a:xfrm>
        </p:spPr>
        <p:txBody>
          <a:bodyPr>
            <a:normAutofit/>
          </a:bodyPr>
          <a:lstStyle>
            <a:lvl1pPr>
              <a:defRPr sz="5956"/>
            </a:lvl1pPr>
            <a:lvl2pPr>
              <a:defRPr sz="4966"/>
            </a:lvl2pPr>
            <a:lvl3pPr>
              <a:defRPr sz="4470"/>
            </a:lvl3pPr>
            <a:lvl4pPr>
              <a:defRPr sz="3980"/>
            </a:lvl4pPr>
            <a:lvl5pPr>
              <a:defRPr sz="3980"/>
            </a:lvl5pPr>
            <a:lvl6pPr>
              <a:defRPr sz="4470"/>
            </a:lvl6pPr>
            <a:lvl7pPr>
              <a:defRPr sz="4470"/>
            </a:lvl7pPr>
            <a:lvl8pPr>
              <a:defRPr sz="4470"/>
            </a:lvl8pPr>
            <a:lvl9pPr>
              <a:defRPr sz="44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1"/>
          <p:cNvSpPr>
            <a:spLocks noGrp="1"/>
          </p:cNvSpPr>
          <p:nvPr>
            <p:ph type="dt" sz="half" idx="10"/>
          </p:nvPr>
        </p:nvSpPr>
        <p:spPr>
          <a:xfrm>
            <a:off x="1513762" y="40511292"/>
            <a:ext cx="7064220" cy="601831"/>
          </a:xfrm>
          <a:prstGeom prst="rect">
            <a:avLst/>
          </a:prstGeom>
        </p:spPr>
        <p:txBody>
          <a:bodyPr/>
          <a:lstStyle/>
          <a:p>
            <a:fld id="{78357E5F-9A2F-4C17-AEA1-F2C0297DD37A}" type="datetimeFigureOut">
              <a:rPr lang="en-US" smtClean="0"/>
              <a:t>11/7/2021</a:t>
            </a:fld>
            <a:endParaRPr lang="en-US"/>
          </a:p>
        </p:txBody>
      </p:sp>
      <p:sp>
        <p:nvSpPr>
          <p:cNvPr id="9" name="Footer Placeholder 2"/>
          <p:cNvSpPr>
            <a:spLocks noGrp="1"/>
          </p:cNvSpPr>
          <p:nvPr>
            <p:ph type="ftr" sz="quarter" idx="11"/>
          </p:nvPr>
        </p:nvSpPr>
        <p:spPr>
          <a:xfrm>
            <a:off x="9082572" y="39672800"/>
            <a:ext cx="9587154" cy="2278904"/>
          </a:xfrm>
          <a:prstGeom prst="rect">
            <a:avLst/>
          </a:prstGeom>
        </p:spPr>
        <p:txBody>
          <a:bodyPr/>
          <a:lstStyle/>
          <a:p>
            <a:endParaRPr lang="en-US"/>
          </a:p>
        </p:txBody>
      </p:sp>
      <p:sp>
        <p:nvSpPr>
          <p:cNvPr id="10" name="Slide Number Placeholder 3"/>
          <p:cNvSpPr>
            <a:spLocks noGrp="1"/>
          </p:cNvSpPr>
          <p:nvPr>
            <p:ph type="sldNum" sz="quarter" idx="12"/>
          </p:nvPr>
        </p:nvSpPr>
        <p:spPr>
          <a:xfrm>
            <a:off x="19174310" y="40511292"/>
            <a:ext cx="7064220" cy="601831"/>
          </a:xfrm>
          <a:prstGeom prst="rect">
            <a:avLst/>
          </a:prstGeom>
        </p:spPr>
        <p:txBody>
          <a:bodyPr/>
          <a:lstStyle/>
          <a:p>
            <a:fld id="{BE8AF13A-6971-4C76-BB4C-A1A01B88D8D8}" type="slidenum">
              <a:rPr lang="en-US" smtClean="0"/>
              <a:t>‹#›</a:t>
            </a:fld>
            <a:endParaRPr lang="en-US"/>
          </a:p>
        </p:txBody>
      </p:sp>
    </p:spTree>
    <p:extLst>
      <p:ext uri="{BB962C8B-B14F-4D97-AF65-F5344CB8AC3E}">
        <p14:creationId xmlns:p14="http://schemas.microsoft.com/office/powerpoint/2010/main" val="145513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357E5F-9A2F-4C17-AEA1-F2C0297DD37A}" type="datetimeFigureOut">
              <a:rPr lang="en-US" smtClean="0"/>
              <a:t>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8AF13A-6971-4C76-BB4C-A1A01B88D8D8}" type="slidenum">
              <a:rPr lang="en-US" smtClean="0"/>
              <a:t>‹#›</a:t>
            </a:fld>
            <a:endParaRPr lang="en-US"/>
          </a:p>
        </p:txBody>
      </p:sp>
    </p:spTree>
    <p:extLst>
      <p:ext uri="{BB962C8B-B14F-4D97-AF65-F5344CB8AC3E}">
        <p14:creationId xmlns:p14="http://schemas.microsoft.com/office/powerpoint/2010/main" val="474656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0B856-CCCD-42AE-AD0D-167BD85FDAF6}"/>
              </a:ext>
            </a:extLst>
          </p:cNvPr>
          <p:cNvSpPr>
            <a:spLocks noGrp="1"/>
          </p:cNvSpPr>
          <p:nvPr>
            <p:ph type="ctrTitle"/>
          </p:nvPr>
        </p:nvSpPr>
        <p:spPr>
          <a:xfrm>
            <a:off x="3784402" y="7005156"/>
            <a:ext cx="22706410" cy="14902051"/>
          </a:xfrm>
        </p:spPr>
        <p:txBody>
          <a:bodyPr anchor="b"/>
          <a:lstStyle>
            <a:lvl1pPr algn="ctr">
              <a:defRPr sz="14899"/>
            </a:lvl1pPr>
          </a:lstStyle>
          <a:p>
            <a:r>
              <a:rPr lang="en-US"/>
              <a:t>Click to edit Master title style</a:t>
            </a:r>
          </a:p>
        </p:txBody>
      </p:sp>
      <p:sp>
        <p:nvSpPr>
          <p:cNvPr id="3" name="Subtitle 2">
            <a:extLst>
              <a:ext uri="{FF2B5EF4-FFF2-40B4-BE49-F238E27FC236}">
                <a16:creationId xmlns:a16="http://schemas.microsoft.com/office/drawing/2014/main" id="{A4A63600-1D9D-4EEE-B045-2B968AC5B7D2}"/>
              </a:ext>
            </a:extLst>
          </p:cNvPr>
          <p:cNvSpPr>
            <a:spLocks noGrp="1"/>
          </p:cNvSpPr>
          <p:nvPr>
            <p:ph type="subTitle" idx="1"/>
          </p:nvPr>
        </p:nvSpPr>
        <p:spPr>
          <a:xfrm>
            <a:off x="3784402" y="22481887"/>
            <a:ext cx="22706410" cy="10334331"/>
          </a:xfrm>
        </p:spPr>
        <p:txBody>
          <a:bodyPr/>
          <a:lstStyle>
            <a:lvl1pPr marL="0" indent="0" algn="ctr">
              <a:buNone/>
              <a:defRPr sz="5960"/>
            </a:lvl1pPr>
            <a:lvl2pPr marL="1135308" indent="0" algn="ctr">
              <a:buNone/>
              <a:defRPr sz="4966"/>
            </a:lvl2pPr>
            <a:lvl3pPr marL="2270615" indent="0" algn="ctr">
              <a:buNone/>
              <a:defRPr sz="4470"/>
            </a:lvl3pPr>
            <a:lvl4pPr marL="3405923" indent="0" algn="ctr">
              <a:buNone/>
              <a:defRPr sz="3973"/>
            </a:lvl4pPr>
            <a:lvl5pPr marL="4541230" indent="0" algn="ctr">
              <a:buNone/>
              <a:defRPr sz="3973"/>
            </a:lvl5pPr>
            <a:lvl6pPr marL="5676538" indent="0" algn="ctr">
              <a:buNone/>
              <a:defRPr sz="3973"/>
            </a:lvl6pPr>
            <a:lvl7pPr marL="6811846" indent="0" algn="ctr">
              <a:buNone/>
              <a:defRPr sz="3973"/>
            </a:lvl7pPr>
            <a:lvl8pPr marL="7947153" indent="0" algn="ctr">
              <a:buNone/>
              <a:defRPr sz="3973"/>
            </a:lvl8pPr>
            <a:lvl9pPr marL="9082461" indent="0" algn="ctr">
              <a:buNone/>
              <a:defRPr sz="3973"/>
            </a:lvl9pPr>
          </a:lstStyle>
          <a:p>
            <a:r>
              <a:rPr lang="en-US"/>
              <a:t>Click to edit Master subtitle style</a:t>
            </a:r>
          </a:p>
        </p:txBody>
      </p:sp>
      <p:sp>
        <p:nvSpPr>
          <p:cNvPr id="4" name="Date Placeholder 3">
            <a:extLst>
              <a:ext uri="{FF2B5EF4-FFF2-40B4-BE49-F238E27FC236}">
                <a16:creationId xmlns:a16="http://schemas.microsoft.com/office/drawing/2014/main" id="{0EBF0361-2B4E-42DE-9BF9-7DA5BFAFFD6A}"/>
              </a:ext>
            </a:extLst>
          </p:cNvPr>
          <p:cNvSpPr>
            <a:spLocks noGrp="1"/>
          </p:cNvSpPr>
          <p:nvPr>
            <p:ph type="dt" sz="half" idx="10"/>
          </p:nvPr>
        </p:nvSpPr>
        <p:spPr/>
        <p:txBody>
          <a:bodyPr/>
          <a:lstStyle/>
          <a:p>
            <a:fld id="{AA63E5E2-98C6-4C46-ACA6-51584BFF72C9}" type="datetimeFigureOut">
              <a:rPr lang="en-US" smtClean="0"/>
              <a:t>11/7/2021</a:t>
            </a:fld>
            <a:endParaRPr lang="en-US"/>
          </a:p>
        </p:txBody>
      </p:sp>
      <p:sp>
        <p:nvSpPr>
          <p:cNvPr id="5" name="Footer Placeholder 4">
            <a:extLst>
              <a:ext uri="{FF2B5EF4-FFF2-40B4-BE49-F238E27FC236}">
                <a16:creationId xmlns:a16="http://schemas.microsoft.com/office/drawing/2014/main" id="{621C7CBA-DB94-4D5B-B5EE-04F5F23DB8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1F2DBB-9461-4AB2-9F45-3876F64479A6}"/>
              </a:ext>
            </a:extLst>
          </p:cNvPr>
          <p:cNvSpPr>
            <a:spLocks noGrp="1"/>
          </p:cNvSpPr>
          <p:nvPr>
            <p:ph type="sldNum" sz="quarter" idx="12"/>
          </p:nvPr>
        </p:nvSpPr>
        <p:spPr/>
        <p:txBody>
          <a:bodyPr/>
          <a:lstStyle/>
          <a:p>
            <a:fld id="{47F50E9C-6A18-4577-B00C-94DF0F10E13F}" type="slidenum">
              <a:rPr lang="en-US" smtClean="0"/>
              <a:t>‹#›</a:t>
            </a:fld>
            <a:endParaRPr lang="en-US"/>
          </a:p>
        </p:txBody>
      </p:sp>
    </p:spTree>
    <p:extLst>
      <p:ext uri="{BB962C8B-B14F-4D97-AF65-F5344CB8AC3E}">
        <p14:creationId xmlns:p14="http://schemas.microsoft.com/office/powerpoint/2010/main" val="215982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FA310-EC38-4ABA-B683-60909A7C44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F779FB-E3B5-4771-A2D0-AEBA9D2766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FF69F6-3D63-4CC3-9D13-16719CC93C5C}"/>
              </a:ext>
            </a:extLst>
          </p:cNvPr>
          <p:cNvSpPr>
            <a:spLocks noGrp="1"/>
          </p:cNvSpPr>
          <p:nvPr>
            <p:ph type="dt" sz="half" idx="10"/>
          </p:nvPr>
        </p:nvSpPr>
        <p:spPr/>
        <p:txBody>
          <a:bodyPr/>
          <a:lstStyle/>
          <a:p>
            <a:fld id="{AA63E5E2-98C6-4C46-ACA6-51584BFF72C9}" type="datetimeFigureOut">
              <a:rPr lang="en-US" smtClean="0"/>
              <a:t>11/7/2021</a:t>
            </a:fld>
            <a:endParaRPr lang="en-US"/>
          </a:p>
        </p:txBody>
      </p:sp>
      <p:sp>
        <p:nvSpPr>
          <p:cNvPr id="5" name="Footer Placeholder 4">
            <a:extLst>
              <a:ext uri="{FF2B5EF4-FFF2-40B4-BE49-F238E27FC236}">
                <a16:creationId xmlns:a16="http://schemas.microsoft.com/office/drawing/2014/main" id="{CD1240CD-166C-4021-9604-9ED33CC2B7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A5DC6C-0645-41C0-A09A-A55689DC62F5}"/>
              </a:ext>
            </a:extLst>
          </p:cNvPr>
          <p:cNvSpPr>
            <a:spLocks noGrp="1"/>
          </p:cNvSpPr>
          <p:nvPr>
            <p:ph type="sldNum" sz="quarter" idx="12"/>
          </p:nvPr>
        </p:nvSpPr>
        <p:spPr/>
        <p:txBody>
          <a:bodyPr/>
          <a:lstStyle/>
          <a:p>
            <a:fld id="{47F50E9C-6A18-4577-B00C-94DF0F10E13F}" type="slidenum">
              <a:rPr lang="en-US" smtClean="0"/>
              <a:t>‹#›</a:t>
            </a:fld>
            <a:endParaRPr lang="en-US"/>
          </a:p>
        </p:txBody>
      </p:sp>
    </p:spTree>
    <p:extLst>
      <p:ext uri="{BB962C8B-B14F-4D97-AF65-F5344CB8AC3E}">
        <p14:creationId xmlns:p14="http://schemas.microsoft.com/office/powerpoint/2010/main" val="556157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17512-DC6D-4434-8D5D-4E6EBA100B52}"/>
              </a:ext>
            </a:extLst>
          </p:cNvPr>
          <p:cNvSpPr>
            <a:spLocks noGrp="1"/>
          </p:cNvSpPr>
          <p:nvPr>
            <p:ph type="title"/>
          </p:nvPr>
        </p:nvSpPr>
        <p:spPr>
          <a:xfrm>
            <a:off x="2065654" y="10671229"/>
            <a:ext cx="26112371" cy="17805173"/>
          </a:xfrm>
        </p:spPr>
        <p:txBody>
          <a:bodyPr anchor="b"/>
          <a:lstStyle>
            <a:lvl1pPr>
              <a:defRPr sz="14899"/>
            </a:lvl1pPr>
          </a:lstStyle>
          <a:p>
            <a:r>
              <a:rPr lang="en-US"/>
              <a:t>Click to edit Master title style</a:t>
            </a:r>
          </a:p>
        </p:txBody>
      </p:sp>
      <p:sp>
        <p:nvSpPr>
          <p:cNvPr id="3" name="Text Placeholder 2">
            <a:extLst>
              <a:ext uri="{FF2B5EF4-FFF2-40B4-BE49-F238E27FC236}">
                <a16:creationId xmlns:a16="http://schemas.microsoft.com/office/drawing/2014/main" id="{53B7229F-A193-4EBA-A2C1-2C6FC7757E9F}"/>
              </a:ext>
            </a:extLst>
          </p:cNvPr>
          <p:cNvSpPr>
            <a:spLocks noGrp="1"/>
          </p:cNvSpPr>
          <p:nvPr>
            <p:ph type="body" idx="1"/>
          </p:nvPr>
        </p:nvSpPr>
        <p:spPr>
          <a:xfrm>
            <a:off x="2065654" y="28644846"/>
            <a:ext cx="26112371" cy="9363320"/>
          </a:xfrm>
        </p:spPr>
        <p:txBody>
          <a:bodyPr/>
          <a:lstStyle>
            <a:lvl1pPr marL="0" indent="0">
              <a:buNone/>
              <a:defRPr sz="5960">
                <a:solidFill>
                  <a:schemeClr val="tx1">
                    <a:tint val="75000"/>
                  </a:schemeClr>
                </a:solidFill>
              </a:defRPr>
            </a:lvl1pPr>
            <a:lvl2pPr marL="1135308" indent="0">
              <a:buNone/>
              <a:defRPr sz="4966">
                <a:solidFill>
                  <a:schemeClr val="tx1">
                    <a:tint val="75000"/>
                  </a:schemeClr>
                </a:solidFill>
              </a:defRPr>
            </a:lvl2pPr>
            <a:lvl3pPr marL="2270615" indent="0">
              <a:buNone/>
              <a:defRPr sz="4470">
                <a:solidFill>
                  <a:schemeClr val="tx1">
                    <a:tint val="75000"/>
                  </a:schemeClr>
                </a:solidFill>
              </a:defRPr>
            </a:lvl3pPr>
            <a:lvl4pPr marL="3405923" indent="0">
              <a:buNone/>
              <a:defRPr sz="3973">
                <a:solidFill>
                  <a:schemeClr val="tx1">
                    <a:tint val="75000"/>
                  </a:schemeClr>
                </a:solidFill>
              </a:defRPr>
            </a:lvl4pPr>
            <a:lvl5pPr marL="4541230" indent="0">
              <a:buNone/>
              <a:defRPr sz="3973">
                <a:solidFill>
                  <a:schemeClr val="tx1">
                    <a:tint val="75000"/>
                  </a:schemeClr>
                </a:solidFill>
              </a:defRPr>
            </a:lvl5pPr>
            <a:lvl6pPr marL="5676538" indent="0">
              <a:buNone/>
              <a:defRPr sz="3973">
                <a:solidFill>
                  <a:schemeClr val="tx1">
                    <a:tint val="75000"/>
                  </a:schemeClr>
                </a:solidFill>
              </a:defRPr>
            </a:lvl6pPr>
            <a:lvl7pPr marL="6811846" indent="0">
              <a:buNone/>
              <a:defRPr sz="3973">
                <a:solidFill>
                  <a:schemeClr val="tx1">
                    <a:tint val="75000"/>
                  </a:schemeClr>
                </a:solidFill>
              </a:defRPr>
            </a:lvl7pPr>
            <a:lvl8pPr marL="7947153" indent="0">
              <a:buNone/>
              <a:defRPr sz="3973">
                <a:solidFill>
                  <a:schemeClr val="tx1">
                    <a:tint val="75000"/>
                  </a:schemeClr>
                </a:solidFill>
              </a:defRPr>
            </a:lvl8pPr>
            <a:lvl9pPr marL="9082461" indent="0">
              <a:buNone/>
              <a:defRPr sz="397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4AF5B3-8A76-47B8-A39E-E6CDBC7719E2}"/>
              </a:ext>
            </a:extLst>
          </p:cNvPr>
          <p:cNvSpPr>
            <a:spLocks noGrp="1"/>
          </p:cNvSpPr>
          <p:nvPr>
            <p:ph type="dt" sz="half" idx="10"/>
          </p:nvPr>
        </p:nvSpPr>
        <p:spPr/>
        <p:txBody>
          <a:bodyPr/>
          <a:lstStyle/>
          <a:p>
            <a:fld id="{AA63E5E2-98C6-4C46-ACA6-51584BFF72C9}" type="datetimeFigureOut">
              <a:rPr lang="en-US" smtClean="0"/>
              <a:t>11/7/2021</a:t>
            </a:fld>
            <a:endParaRPr lang="en-US"/>
          </a:p>
        </p:txBody>
      </p:sp>
      <p:sp>
        <p:nvSpPr>
          <p:cNvPr id="5" name="Footer Placeholder 4">
            <a:extLst>
              <a:ext uri="{FF2B5EF4-FFF2-40B4-BE49-F238E27FC236}">
                <a16:creationId xmlns:a16="http://schemas.microsoft.com/office/drawing/2014/main" id="{27A94AF5-284E-45A5-B917-0F247F5233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63349C-E461-44FA-A182-7F87AEC0326E}"/>
              </a:ext>
            </a:extLst>
          </p:cNvPr>
          <p:cNvSpPr>
            <a:spLocks noGrp="1"/>
          </p:cNvSpPr>
          <p:nvPr>
            <p:ph type="sldNum" sz="quarter" idx="12"/>
          </p:nvPr>
        </p:nvSpPr>
        <p:spPr/>
        <p:txBody>
          <a:bodyPr/>
          <a:lstStyle/>
          <a:p>
            <a:fld id="{47F50E9C-6A18-4577-B00C-94DF0F10E13F}" type="slidenum">
              <a:rPr lang="en-US" smtClean="0"/>
              <a:t>‹#›</a:t>
            </a:fld>
            <a:endParaRPr lang="en-US"/>
          </a:p>
        </p:txBody>
      </p:sp>
    </p:spTree>
    <p:extLst>
      <p:ext uri="{BB962C8B-B14F-4D97-AF65-F5344CB8AC3E}">
        <p14:creationId xmlns:p14="http://schemas.microsoft.com/office/powerpoint/2010/main" val="40486739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54348-4BC8-4573-809E-2CFB29E24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92DBA0-DAFD-441A-9E0C-884FB7C45ABA}"/>
              </a:ext>
            </a:extLst>
          </p:cNvPr>
          <p:cNvSpPr>
            <a:spLocks noGrp="1"/>
          </p:cNvSpPr>
          <p:nvPr>
            <p:ph sz="half" idx="1"/>
          </p:nvPr>
        </p:nvSpPr>
        <p:spPr>
          <a:xfrm>
            <a:off x="2081421"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0132F0-F7D2-47BC-B2FC-1072C7C16D04}"/>
              </a:ext>
            </a:extLst>
          </p:cNvPr>
          <p:cNvSpPr>
            <a:spLocks noGrp="1"/>
          </p:cNvSpPr>
          <p:nvPr>
            <p:ph sz="half" idx="2"/>
          </p:nvPr>
        </p:nvSpPr>
        <p:spPr>
          <a:xfrm>
            <a:off x="15326826"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9D47B0-DB06-4721-8A08-95DB809EA2A6}"/>
              </a:ext>
            </a:extLst>
          </p:cNvPr>
          <p:cNvSpPr>
            <a:spLocks noGrp="1"/>
          </p:cNvSpPr>
          <p:nvPr>
            <p:ph type="dt" sz="half" idx="10"/>
          </p:nvPr>
        </p:nvSpPr>
        <p:spPr/>
        <p:txBody>
          <a:bodyPr/>
          <a:lstStyle/>
          <a:p>
            <a:fld id="{AA63E5E2-98C6-4C46-ACA6-51584BFF72C9}" type="datetimeFigureOut">
              <a:rPr lang="en-US" smtClean="0"/>
              <a:t>11/7/2021</a:t>
            </a:fld>
            <a:endParaRPr lang="en-US"/>
          </a:p>
        </p:txBody>
      </p:sp>
      <p:sp>
        <p:nvSpPr>
          <p:cNvPr id="6" name="Footer Placeholder 5">
            <a:extLst>
              <a:ext uri="{FF2B5EF4-FFF2-40B4-BE49-F238E27FC236}">
                <a16:creationId xmlns:a16="http://schemas.microsoft.com/office/drawing/2014/main" id="{4EC2A297-B711-4505-9E43-CCFD543A6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2E409F-D0C9-4212-AE9F-BF61BEF665F7}"/>
              </a:ext>
            </a:extLst>
          </p:cNvPr>
          <p:cNvSpPr>
            <a:spLocks noGrp="1"/>
          </p:cNvSpPr>
          <p:nvPr>
            <p:ph type="sldNum" sz="quarter" idx="12"/>
          </p:nvPr>
        </p:nvSpPr>
        <p:spPr/>
        <p:txBody>
          <a:bodyPr/>
          <a:lstStyle/>
          <a:p>
            <a:fld id="{47F50E9C-6A18-4577-B00C-94DF0F10E13F}" type="slidenum">
              <a:rPr lang="en-US" smtClean="0"/>
              <a:t>‹#›</a:t>
            </a:fld>
            <a:endParaRPr lang="en-US"/>
          </a:p>
        </p:txBody>
      </p:sp>
    </p:spTree>
    <p:extLst>
      <p:ext uri="{BB962C8B-B14F-4D97-AF65-F5344CB8AC3E}">
        <p14:creationId xmlns:p14="http://schemas.microsoft.com/office/powerpoint/2010/main" val="12125735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E0FC9-D8C4-43D2-B13C-A7D3398C4D23}"/>
              </a:ext>
            </a:extLst>
          </p:cNvPr>
          <p:cNvSpPr>
            <a:spLocks noGrp="1"/>
          </p:cNvSpPr>
          <p:nvPr>
            <p:ph type="title"/>
          </p:nvPr>
        </p:nvSpPr>
        <p:spPr>
          <a:xfrm>
            <a:off x="2085364" y="2278913"/>
            <a:ext cx="26112371" cy="8273416"/>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B1255E-18B4-455C-8EB9-4C91AC5808F4}"/>
              </a:ext>
            </a:extLst>
          </p:cNvPr>
          <p:cNvSpPr>
            <a:spLocks noGrp="1"/>
          </p:cNvSpPr>
          <p:nvPr>
            <p:ph type="body" idx="1"/>
          </p:nvPr>
        </p:nvSpPr>
        <p:spPr>
          <a:xfrm>
            <a:off x="2085368" y="10492870"/>
            <a:ext cx="12807832" cy="5142393"/>
          </a:xfrm>
        </p:spPr>
        <p:txBody>
          <a:bodyPr anchor="b"/>
          <a:lstStyle>
            <a:lvl1pPr marL="0" indent="0">
              <a:buNone/>
              <a:defRPr sz="5960" b="1"/>
            </a:lvl1pPr>
            <a:lvl2pPr marL="1135308" indent="0">
              <a:buNone/>
              <a:defRPr sz="4966" b="1"/>
            </a:lvl2pPr>
            <a:lvl3pPr marL="2270615" indent="0">
              <a:buNone/>
              <a:defRPr sz="4470" b="1"/>
            </a:lvl3pPr>
            <a:lvl4pPr marL="3405923" indent="0">
              <a:buNone/>
              <a:defRPr sz="3973" b="1"/>
            </a:lvl4pPr>
            <a:lvl5pPr marL="4541230" indent="0">
              <a:buNone/>
              <a:defRPr sz="3973" b="1"/>
            </a:lvl5pPr>
            <a:lvl6pPr marL="5676538" indent="0">
              <a:buNone/>
              <a:defRPr sz="3973" b="1"/>
            </a:lvl6pPr>
            <a:lvl7pPr marL="6811846" indent="0">
              <a:buNone/>
              <a:defRPr sz="3973" b="1"/>
            </a:lvl7pPr>
            <a:lvl8pPr marL="7947153" indent="0">
              <a:buNone/>
              <a:defRPr sz="3973" b="1"/>
            </a:lvl8pPr>
            <a:lvl9pPr marL="9082461" indent="0">
              <a:buNone/>
              <a:defRPr sz="3973" b="1"/>
            </a:lvl9pPr>
          </a:lstStyle>
          <a:p>
            <a:pPr lvl="0"/>
            <a:r>
              <a:rPr lang="en-US"/>
              <a:t>Click to edit Master text styles</a:t>
            </a:r>
          </a:p>
        </p:txBody>
      </p:sp>
      <p:sp>
        <p:nvSpPr>
          <p:cNvPr id="4" name="Content Placeholder 3">
            <a:extLst>
              <a:ext uri="{FF2B5EF4-FFF2-40B4-BE49-F238E27FC236}">
                <a16:creationId xmlns:a16="http://schemas.microsoft.com/office/drawing/2014/main" id="{996E6B6F-65B8-444B-83BD-1FDCCC0AD097}"/>
              </a:ext>
            </a:extLst>
          </p:cNvPr>
          <p:cNvSpPr>
            <a:spLocks noGrp="1"/>
          </p:cNvSpPr>
          <p:nvPr>
            <p:ph sz="half" idx="2"/>
          </p:nvPr>
        </p:nvSpPr>
        <p:spPr>
          <a:xfrm>
            <a:off x="2085368" y="15635264"/>
            <a:ext cx="12807832"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37CEFE-3584-4C12-BBE2-D11DB656A978}"/>
              </a:ext>
            </a:extLst>
          </p:cNvPr>
          <p:cNvSpPr>
            <a:spLocks noGrp="1"/>
          </p:cNvSpPr>
          <p:nvPr>
            <p:ph type="body" sz="quarter" idx="3"/>
          </p:nvPr>
        </p:nvSpPr>
        <p:spPr>
          <a:xfrm>
            <a:off x="15326828" y="10492870"/>
            <a:ext cx="12870909" cy="5142393"/>
          </a:xfrm>
        </p:spPr>
        <p:txBody>
          <a:bodyPr anchor="b"/>
          <a:lstStyle>
            <a:lvl1pPr marL="0" indent="0">
              <a:buNone/>
              <a:defRPr sz="5960" b="1"/>
            </a:lvl1pPr>
            <a:lvl2pPr marL="1135308" indent="0">
              <a:buNone/>
              <a:defRPr sz="4966" b="1"/>
            </a:lvl2pPr>
            <a:lvl3pPr marL="2270615" indent="0">
              <a:buNone/>
              <a:defRPr sz="4470" b="1"/>
            </a:lvl3pPr>
            <a:lvl4pPr marL="3405923" indent="0">
              <a:buNone/>
              <a:defRPr sz="3973" b="1"/>
            </a:lvl4pPr>
            <a:lvl5pPr marL="4541230" indent="0">
              <a:buNone/>
              <a:defRPr sz="3973" b="1"/>
            </a:lvl5pPr>
            <a:lvl6pPr marL="5676538" indent="0">
              <a:buNone/>
              <a:defRPr sz="3973" b="1"/>
            </a:lvl6pPr>
            <a:lvl7pPr marL="6811846" indent="0">
              <a:buNone/>
              <a:defRPr sz="3973" b="1"/>
            </a:lvl7pPr>
            <a:lvl8pPr marL="7947153" indent="0">
              <a:buNone/>
              <a:defRPr sz="3973" b="1"/>
            </a:lvl8pPr>
            <a:lvl9pPr marL="9082461" indent="0">
              <a:buNone/>
              <a:defRPr sz="3973" b="1"/>
            </a:lvl9pPr>
          </a:lstStyle>
          <a:p>
            <a:pPr lvl="0"/>
            <a:r>
              <a:rPr lang="en-US"/>
              <a:t>Click to edit Master text styles</a:t>
            </a:r>
          </a:p>
        </p:txBody>
      </p:sp>
      <p:sp>
        <p:nvSpPr>
          <p:cNvPr id="6" name="Content Placeholder 5">
            <a:extLst>
              <a:ext uri="{FF2B5EF4-FFF2-40B4-BE49-F238E27FC236}">
                <a16:creationId xmlns:a16="http://schemas.microsoft.com/office/drawing/2014/main" id="{DDE708B7-1562-4278-8261-FABD5714BA6A}"/>
              </a:ext>
            </a:extLst>
          </p:cNvPr>
          <p:cNvSpPr>
            <a:spLocks noGrp="1"/>
          </p:cNvSpPr>
          <p:nvPr>
            <p:ph sz="quarter" idx="4"/>
          </p:nvPr>
        </p:nvSpPr>
        <p:spPr>
          <a:xfrm>
            <a:off x="15326828" y="15635264"/>
            <a:ext cx="12870909"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20DA61-BF45-4391-929B-1AEF86D3433A}"/>
              </a:ext>
            </a:extLst>
          </p:cNvPr>
          <p:cNvSpPr>
            <a:spLocks noGrp="1"/>
          </p:cNvSpPr>
          <p:nvPr>
            <p:ph type="dt" sz="half" idx="10"/>
          </p:nvPr>
        </p:nvSpPr>
        <p:spPr/>
        <p:txBody>
          <a:bodyPr/>
          <a:lstStyle/>
          <a:p>
            <a:fld id="{AA63E5E2-98C6-4C46-ACA6-51584BFF72C9}" type="datetimeFigureOut">
              <a:rPr lang="en-US" smtClean="0"/>
              <a:t>11/7/2021</a:t>
            </a:fld>
            <a:endParaRPr lang="en-US"/>
          </a:p>
        </p:txBody>
      </p:sp>
      <p:sp>
        <p:nvSpPr>
          <p:cNvPr id="8" name="Footer Placeholder 7">
            <a:extLst>
              <a:ext uri="{FF2B5EF4-FFF2-40B4-BE49-F238E27FC236}">
                <a16:creationId xmlns:a16="http://schemas.microsoft.com/office/drawing/2014/main" id="{D02091DE-757D-42A4-BBC6-062F4DCFF9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B9892D-0F20-4F37-8E62-3C62054B5495}"/>
              </a:ext>
            </a:extLst>
          </p:cNvPr>
          <p:cNvSpPr>
            <a:spLocks noGrp="1"/>
          </p:cNvSpPr>
          <p:nvPr>
            <p:ph type="sldNum" sz="quarter" idx="12"/>
          </p:nvPr>
        </p:nvSpPr>
        <p:spPr/>
        <p:txBody>
          <a:bodyPr/>
          <a:lstStyle/>
          <a:p>
            <a:fld id="{47F50E9C-6A18-4577-B00C-94DF0F10E13F}" type="slidenum">
              <a:rPr lang="en-US" smtClean="0"/>
              <a:t>‹#›</a:t>
            </a:fld>
            <a:endParaRPr lang="en-US"/>
          </a:p>
        </p:txBody>
      </p:sp>
    </p:spTree>
    <p:extLst>
      <p:ext uri="{BB962C8B-B14F-4D97-AF65-F5344CB8AC3E}">
        <p14:creationId xmlns:p14="http://schemas.microsoft.com/office/powerpoint/2010/main" val="2216579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504588" y="40565063"/>
            <a:ext cx="7064220" cy="398122"/>
          </a:xfrm>
          <a:prstGeom prst="rect">
            <a:avLst/>
          </a:prstGeom>
        </p:spPr>
        <p:txBody>
          <a:bodyPr vert="horz" lIns="91440" tIns="45720" rIns="91440" bIns="45720" rtlCol="0" anchor="ctr">
            <a:spAutoFit/>
          </a:bodyPr>
          <a:lstStyle>
            <a:lvl1pPr algn="l">
              <a:defRPr sz="1987" b="0" i="0">
                <a:solidFill>
                  <a:srgbClr val="6C6463"/>
                </a:solidFill>
                <a:latin typeface="Gill Sans MT"/>
                <a:cs typeface="Gill Sans MT"/>
              </a:defRPr>
            </a:lvl1pPr>
          </a:lstStyle>
          <a:p>
            <a:fld id="{78357E5F-9A2F-4C17-AEA1-F2C0297DD37A}" type="datetimeFigureOut">
              <a:rPr lang="en-US" smtClean="0"/>
              <a:t>11/7/2021</a:t>
            </a:fld>
            <a:endParaRPr lang="en-US"/>
          </a:p>
        </p:txBody>
      </p:sp>
      <p:sp>
        <p:nvSpPr>
          <p:cNvPr id="10" name="Slide Number Placeholder 5"/>
          <p:cNvSpPr>
            <a:spLocks noGrp="1"/>
          </p:cNvSpPr>
          <p:nvPr>
            <p:ph type="sldNum" sz="quarter" idx="4"/>
          </p:nvPr>
        </p:nvSpPr>
        <p:spPr>
          <a:xfrm>
            <a:off x="22706418" y="40565063"/>
            <a:ext cx="7064220" cy="398122"/>
          </a:xfrm>
          <a:prstGeom prst="rect">
            <a:avLst/>
          </a:prstGeom>
        </p:spPr>
        <p:txBody>
          <a:bodyPr vert="horz" lIns="91440" tIns="45720" rIns="91440" bIns="45720" rtlCol="0" anchor="ctr">
            <a:spAutoFit/>
          </a:bodyPr>
          <a:lstStyle>
            <a:lvl1pPr algn="r">
              <a:defRPr sz="1987" b="0" i="0">
                <a:solidFill>
                  <a:srgbClr val="6C6463"/>
                </a:solidFill>
                <a:latin typeface="Gill Sans MT"/>
                <a:cs typeface="Gill Sans MT"/>
              </a:defRPr>
            </a:lvl1pPr>
          </a:lstStyle>
          <a:p>
            <a:fld id="{BE8AF13A-6971-4C76-BB4C-A1A01B88D8D8}" type="slidenum">
              <a:rPr lang="en-US" smtClean="0"/>
              <a:t>‹#›</a:t>
            </a:fld>
            <a:endParaRPr lang="en-US"/>
          </a:p>
        </p:txBody>
      </p:sp>
      <p:sp>
        <p:nvSpPr>
          <p:cNvPr id="12" name="Title Placeholder 1"/>
          <p:cNvSpPr>
            <a:spLocks noGrp="1"/>
          </p:cNvSpPr>
          <p:nvPr>
            <p:ph type="title"/>
          </p:nvPr>
        </p:nvSpPr>
        <p:spPr>
          <a:xfrm>
            <a:off x="2271648" y="8134700"/>
            <a:ext cx="25733931" cy="131465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13" name="Text Placeholder 2"/>
          <p:cNvSpPr>
            <a:spLocks noGrp="1"/>
          </p:cNvSpPr>
          <p:nvPr>
            <p:ph idx="1"/>
          </p:nvPr>
        </p:nvSpPr>
        <p:spPr>
          <a:xfrm>
            <a:off x="2270648" y="10707488"/>
            <a:ext cx="25733931" cy="264214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378420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DF021-5090-4CE8-BC63-8E5658C5B0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55F720-A4B0-4EAC-B2D1-6976F661F0DE}"/>
              </a:ext>
            </a:extLst>
          </p:cNvPr>
          <p:cNvSpPr>
            <a:spLocks noGrp="1"/>
          </p:cNvSpPr>
          <p:nvPr>
            <p:ph type="dt" sz="half" idx="10"/>
          </p:nvPr>
        </p:nvSpPr>
        <p:spPr/>
        <p:txBody>
          <a:bodyPr/>
          <a:lstStyle/>
          <a:p>
            <a:fld id="{AA63E5E2-98C6-4C46-ACA6-51584BFF72C9}" type="datetimeFigureOut">
              <a:rPr lang="en-US" smtClean="0"/>
              <a:t>11/7/2021</a:t>
            </a:fld>
            <a:endParaRPr lang="en-US"/>
          </a:p>
        </p:txBody>
      </p:sp>
      <p:sp>
        <p:nvSpPr>
          <p:cNvPr id="4" name="Footer Placeholder 3">
            <a:extLst>
              <a:ext uri="{FF2B5EF4-FFF2-40B4-BE49-F238E27FC236}">
                <a16:creationId xmlns:a16="http://schemas.microsoft.com/office/drawing/2014/main" id="{E75A9E4A-E723-4FB8-AC16-C48A5884E2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F8CE96-C1BB-4013-9E8E-1943014689CF}"/>
              </a:ext>
            </a:extLst>
          </p:cNvPr>
          <p:cNvSpPr>
            <a:spLocks noGrp="1"/>
          </p:cNvSpPr>
          <p:nvPr>
            <p:ph type="sldNum" sz="quarter" idx="12"/>
          </p:nvPr>
        </p:nvSpPr>
        <p:spPr/>
        <p:txBody>
          <a:bodyPr/>
          <a:lstStyle/>
          <a:p>
            <a:fld id="{47F50E9C-6A18-4577-B00C-94DF0F10E13F}" type="slidenum">
              <a:rPr lang="en-US" smtClean="0"/>
              <a:t>‹#›</a:t>
            </a:fld>
            <a:endParaRPr lang="en-US"/>
          </a:p>
        </p:txBody>
      </p:sp>
    </p:spTree>
    <p:extLst>
      <p:ext uri="{BB962C8B-B14F-4D97-AF65-F5344CB8AC3E}">
        <p14:creationId xmlns:p14="http://schemas.microsoft.com/office/powerpoint/2010/main" val="5788602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9703A7-28F0-4166-8569-BDD1C106187E}"/>
              </a:ext>
            </a:extLst>
          </p:cNvPr>
          <p:cNvSpPr>
            <a:spLocks noGrp="1"/>
          </p:cNvSpPr>
          <p:nvPr>
            <p:ph type="dt" sz="half" idx="10"/>
          </p:nvPr>
        </p:nvSpPr>
        <p:spPr/>
        <p:txBody>
          <a:bodyPr/>
          <a:lstStyle/>
          <a:p>
            <a:fld id="{AA63E5E2-98C6-4C46-ACA6-51584BFF72C9}" type="datetimeFigureOut">
              <a:rPr lang="en-US" smtClean="0"/>
              <a:t>11/7/2021</a:t>
            </a:fld>
            <a:endParaRPr lang="en-US"/>
          </a:p>
        </p:txBody>
      </p:sp>
      <p:sp>
        <p:nvSpPr>
          <p:cNvPr id="3" name="Footer Placeholder 2">
            <a:extLst>
              <a:ext uri="{FF2B5EF4-FFF2-40B4-BE49-F238E27FC236}">
                <a16:creationId xmlns:a16="http://schemas.microsoft.com/office/drawing/2014/main" id="{187A93F1-39B1-4630-9C3F-4EEB106FCF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1A06F3-A3DD-4779-94FA-97723E59AEEA}"/>
              </a:ext>
            </a:extLst>
          </p:cNvPr>
          <p:cNvSpPr>
            <a:spLocks noGrp="1"/>
          </p:cNvSpPr>
          <p:nvPr>
            <p:ph type="sldNum" sz="quarter" idx="12"/>
          </p:nvPr>
        </p:nvSpPr>
        <p:spPr/>
        <p:txBody>
          <a:bodyPr/>
          <a:lstStyle/>
          <a:p>
            <a:fld id="{47F50E9C-6A18-4577-B00C-94DF0F10E13F}" type="slidenum">
              <a:rPr lang="en-US" smtClean="0"/>
              <a:t>‹#›</a:t>
            </a:fld>
            <a:endParaRPr lang="en-US"/>
          </a:p>
        </p:txBody>
      </p:sp>
    </p:spTree>
    <p:extLst>
      <p:ext uri="{BB962C8B-B14F-4D97-AF65-F5344CB8AC3E}">
        <p14:creationId xmlns:p14="http://schemas.microsoft.com/office/powerpoint/2010/main" val="38619833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56FE0-58C3-46D2-883F-066C82C26A94}"/>
              </a:ext>
            </a:extLst>
          </p:cNvPr>
          <p:cNvSpPr>
            <a:spLocks noGrp="1"/>
          </p:cNvSpPr>
          <p:nvPr>
            <p:ph type="title"/>
          </p:nvPr>
        </p:nvSpPr>
        <p:spPr>
          <a:xfrm>
            <a:off x="2085364" y="2853584"/>
            <a:ext cx="9764544" cy="9987545"/>
          </a:xfrm>
        </p:spPr>
        <p:txBody>
          <a:bodyPr anchor="b"/>
          <a:lstStyle>
            <a:lvl1pPr>
              <a:defRPr sz="7946"/>
            </a:lvl1pPr>
          </a:lstStyle>
          <a:p>
            <a:r>
              <a:rPr lang="en-US"/>
              <a:t>Click to edit Master title style</a:t>
            </a:r>
          </a:p>
        </p:txBody>
      </p:sp>
      <p:sp>
        <p:nvSpPr>
          <p:cNvPr id="3" name="Content Placeholder 2">
            <a:extLst>
              <a:ext uri="{FF2B5EF4-FFF2-40B4-BE49-F238E27FC236}">
                <a16:creationId xmlns:a16="http://schemas.microsoft.com/office/drawing/2014/main" id="{B699F800-9FF3-4C43-AEB5-3CBB9546C9B2}"/>
              </a:ext>
            </a:extLst>
          </p:cNvPr>
          <p:cNvSpPr>
            <a:spLocks noGrp="1"/>
          </p:cNvSpPr>
          <p:nvPr>
            <p:ph idx="1"/>
          </p:nvPr>
        </p:nvSpPr>
        <p:spPr>
          <a:xfrm>
            <a:off x="12870909" y="6162959"/>
            <a:ext cx="15326827" cy="30418415"/>
          </a:xfrm>
        </p:spPr>
        <p:txBody>
          <a:bodyPr/>
          <a:lstStyle>
            <a:lvl1pPr>
              <a:defRPr sz="7946"/>
            </a:lvl1pPr>
            <a:lvl2pPr>
              <a:defRPr sz="6953"/>
            </a:lvl2pPr>
            <a:lvl3pPr>
              <a:defRPr sz="5960"/>
            </a:lvl3pPr>
            <a:lvl4pPr>
              <a:defRPr sz="4966"/>
            </a:lvl4pPr>
            <a:lvl5pPr>
              <a:defRPr sz="4966"/>
            </a:lvl5pPr>
            <a:lvl6pPr>
              <a:defRPr sz="4966"/>
            </a:lvl6pPr>
            <a:lvl7pPr>
              <a:defRPr sz="4966"/>
            </a:lvl7pPr>
            <a:lvl8pPr>
              <a:defRPr sz="4966"/>
            </a:lvl8pPr>
            <a:lvl9pPr>
              <a:defRPr sz="49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C13FD1-816B-49C3-A8BC-550123CF5E3F}"/>
              </a:ext>
            </a:extLst>
          </p:cNvPr>
          <p:cNvSpPr>
            <a:spLocks noGrp="1"/>
          </p:cNvSpPr>
          <p:nvPr>
            <p:ph type="body" sz="half" idx="2"/>
          </p:nvPr>
        </p:nvSpPr>
        <p:spPr>
          <a:xfrm>
            <a:off x="2085364" y="12841129"/>
            <a:ext cx="9764544" cy="23789780"/>
          </a:xfrm>
        </p:spPr>
        <p:txBody>
          <a:bodyPr/>
          <a:lstStyle>
            <a:lvl1pPr marL="0" indent="0">
              <a:buNone/>
              <a:defRPr sz="3973"/>
            </a:lvl1pPr>
            <a:lvl2pPr marL="1135308" indent="0">
              <a:buNone/>
              <a:defRPr sz="3476"/>
            </a:lvl2pPr>
            <a:lvl3pPr marL="2270615" indent="0">
              <a:buNone/>
              <a:defRPr sz="2980"/>
            </a:lvl3pPr>
            <a:lvl4pPr marL="3405923" indent="0">
              <a:buNone/>
              <a:defRPr sz="2483"/>
            </a:lvl4pPr>
            <a:lvl5pPr marL="4541230" indent="0">
              <a:buNone/>
              <a:defRPr sz="2483"/>
            </a:lvl5pPr>
            <a:lvl6pPr marL="5676538" indent="0">
              <a:buNone/>
              <a:defRPr sz="2483"/>
            </a:lvl6pPr>
            <a:lvl7pPr marL="6811846" indent="0">
              <a:buNone/>
              <a:defRPr sz="2483"/>
            </a:lvl7pPr>
            <a:lvl8pPr marL="7947153" indent="0">
              <a:buNone/>
              <a:defRPr sz="2483"/>
            </a:lvl8pPr>
            <a:lvl9pPr marL="9082461" indent="0">
              <a:buNone/>
              <a:defRPr sz="2483"/>
            </a:lvl9pPr>
          </a:lstStyle>
          <a:p>
            <a:pPr lvl="0"/>
            <a:r>
              <a:rPr lang="en-US"/>
              <a:t>Click to edit Master text styles</a:t>
            </a:r>
          </a:p>
        </p:txBody>
      </p:sp>
      <p:sp>
        <p:nvSpPr>
          <p:cNvPr id="5" name="Date Placeholder 4">
            <a:extLst>
              <a:ext uri="{FF2B5EF4-FFF2-40B4-BE49-F238E27FC236}">
                <a16:creationId xmlns:a16="http://schemas.microsoft.com/office/drawing/2014/main" id="{72C8D092-84CF-4FCF-86B8-C7141AF214D5}"/>
              </a:ext>
            </a:extLst>
          </p:cNvPr>
          <p:cNvSpPr>
            <a:spLocks noGrp="1"/>
          </p:cNvSpPr>
          <p:nvPr>
            <p:ph type="dt" sz="half" idx="10"/>
          </p:nvPr>
        </p:nvSpPr>
        <p:spPr/>
        <p:txBody>
          <a:bodyPr/>
          <a:lstStyle/>
          <a:p>
            <a:fld id="{AA63E5E2-98C6-4C46-ACA6-51584BFF72C9}" type="datetimeFigureOut">
              <a:rPr lang="en-US" smtClean="0"/>
              <a:t>11/7/2021</a:t>
            </a:fld>
            <a:endParaRPr lang="en-US"/>
          </a:p>
        </p:txBody>
      </p:sp>
      <p:sp>
        <p:nvSpPr>
          <p:cNvPr id="6" name="Footer Placeholder 5">
            <a:extLst>
              <a:ext uri="{FF2B5EF4-FFF2-40B4-BE49-F238E27FC236}">
                <a16:creationId xmlns:a16="http://schemas.microsoft.com/office/drawing/2014/main" id="{40F60D6D-5291-45DD-B55E-BE26F13CB0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DFD489-F2EC-410C-87A1-81ABAD7388BE}"/>
              </a:ext>
            </a:extLst>
          </p:cNvPr>
          <p:cNvSpPr>
            <a:spLocks noGrp="1"/>
          </p:cNvSpPr>
          <p:nvPr>
            <p:ph type="sldNum" sz="quarter" idx="12"/>
          </p:nvPr>
        </p:nvSpPr>
        <p:spPr/>
        <p:txBody>
          <a:bodyPr/>
          <a:lstStyle/>
          <a:p>
            <a:fld id="{47F50E9C-6A18-4577-B00C-94DF0F10E13F}" type="slidenum">
              <a:rPr lang="en-US" smtClean="0"/>
              <a:t>‹#›</a:t>
            </a:fld>
            <a:endParaRPr lang="en-US"/>
          </a:p>
        </p:txBody>
      </p:sp>
    </p:spTree>
    <p:extLst>
      <p:ext uri="{BB962C8B-B14F-4D97-AF65-F5344CB8AC3E}">
        <p14:creationId xmlns:p14="http://schemas.microsoft.com/office/powerpoint/2010/main" val="29876449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19F28-D703-408F-80AA-4D936CA4C752}"/>
              </a:ext>
            </a:extLst>
          </p:cNvPr>
          <p:cNvSpPr>
            <a:spLocks noGrp="1"/>
          </p:cNvSpPr>
          <p:nvPr>
            <p:ph type="title"/>
          </p:nvPr>
        </p:nvSpPr>
        <p:spPr>
          <a:xfrm>
            <a:off x="2085364" y="2853584"/>
            <a:ext cx="9764544" cy="9987545"/>
          </a:xfrm>
        </p:spPr>
        <p:txBody>
          <a:bodyPr anchor="b"/>
          <a:lstStyle>
            <a:lvl1pPr>
              <a:defRPr sz="7946"/>
            </a:lvl1pPr>
          </a:lstStyle>
          <a:p>
            <a:r>
              <a:rPr lang="en-US"/>
              <a:t>Click to edit Master title style</a:t>
            </a:r>
          </a:p>
        </p:txBody>
      </p:sp>
      <p:sp>
        <p:nvSpPr>
          <p:cNvPr id="3" name="Picture Placeholder 2">
            <a:extLst>
              <a:ext uri="{FF2B5EF4-FFF2-40B4-BE49-F238E27FC236}">
                <a16:creationId xmlns:a16="http://schemas.microsoft.com/office/drawing/2014/main" id="{BCF2DABF-25B1-4CAE-83E5-5B75B1B45FA1}"/>
              </a:ext>
            </a:extLst>
          </p:cNvPr>
          <p:cNvSpPr>
            <a:spLocks noGrp="1"/>
          </p:cNvSpPr>
          <p:nvPr>
            <p:ph type="pic" idx="1"/>
          </p:nvPr>
        </p:nvSpPr>
        <p:spPr>
          <a:xfrm>
            <a:off x="12870909" y="6162959"/>
            <a:ext cx="15326827" cy="30418415"/>
          </a:xfrm>
        </p:spPr>
        <p:txBody>
          <a:bodyPr/>
          <a:lstStyle>
            <a:lvl1pPr marL="0" indent="0">
              <a:buNone/>
              <a:defRPr sz="7946"/>
            </a:lvl1pPr>
            <a:lvl2pPr marL="1135308" indent="0">
              <a:buNone/>
              <a:defRPr sz="6953"/>
            </a:lvl2pPr>
            <a:lvl3pPr marL="2270615" indent="0">
              <a:buNone/>
              <a:defRPr sz="5960"/>
            </a:lvl3pPr>
            <a:lvl4pPr marL="3405923" indent="0">
              <a:buNone/>
              <a:defRPr sz="4966"/>
            </a:lvl4pPr>
            <a:lvl5pPr marL="4541230" indent="0">
              <a:buNone/>
              <a:defRPr sz="4966"/>
            </a:lvl5pPr>
            <a:lvl6pPr marL="5676538" indent="0">
              <a:buNone/>
              <a:defRPr sz="4966"/>
            </a:lvl6pPr>
            <a:lvl7pPr marL="6811846" indent="0">
              <a:buNone/>
              <a:defRPr sz="4966"/>
            </a:lvl7pPr>
            <a:lvl8pPr marL="7947153" indent="0">
              <a:buNone/>
              <a:defRPr sz="4966"/>
            </a:lvl8pPr>
            <a:lvl9pPr marL="9082461" indent="0">
              <a:buNone/>
              <a:defRPr sz="4966"/>
            </a:lvl9pPr>
          </a:lstStyle>
          <a:p>
            <a:r>
              <a:rPr lang="en-US"/>
              <a:t>Click icon to add picture</a:t>
            </a:r>
          </a:p>
        </p:txBody>
      </p:sp>
      <p:sp>
        <p:nvSpPr>
          <p:cNvPr id="4" name="Text Placeholder 3">
            <a:extLst>
              <a:ext uri="{FF2B5EF4-FFF2-40B4-BE49-F238E27FC236}">
                <a16:creationId xmlns:a16="http://schemas.microsoft.com/office/drawing/2014/main" id="{E707C679-08F5-47FC-8CC6-507F40CD4741}"/>
              </a:ext>
            </a:extLst>
          </p:cNvPr>
          <p:cNvSpPr>
            <a:spLocks noGrp="1"/>
          </p:cNvSpPr>
          <p:nvPr>
            <p:ph type="body" sz="half" idx="2"/>
          </p:nvPr>
        </p:nvSpPr>
        <p:spPr>
          <a:xfrm>
            <a:off x="2085364" y="12841129"/>
            <a:ext cx="9764544" cy="23789780"/>
          </a:xfrm>
        </p:spPr>
        <p:txBody>
          <a:bodyPr/>
          <a:lstStyle>
            <a:lvl1pPr marL="0" indent="0">
              <a:buNone/>
              <a:defRPr sz="3973"/>
            </a:lvl1pPr>
            <a:lvl2pPr marL="1135308" indent="0">
              <a:buNone/>
              <a:defRPr sz="3476"/>
            </a:lvl2pPr>
            <a:lvl3pPr marL="2270615" indent="0">
              <a:buNone/>
              <a:defRPr sz="2980"/>
            </a:lvl3pPr>
            <a:lvl4pPr marL="3405923" indent="0">
              <a:buNone/>
              <a:defRPr sz="2483"/>
            </a:lvl4pPr>
            <a:lvl5pPr marL="4541230" indent="0">
              <a:buNone/>
              <a:defRPr sz="2483"/>
            </a:lvl5pPr>
            <a:lvl6pPr marL="5676538" indent="0">
              <a:buNone/>
              <a:defRPr sz="2483"/>
            </a:lvl6pPr>
            <a:lvl7pPr marL="6811846" indent="0">
              <a:buNone/>
              <a:defRPr sz="2483"/>
            </a:lvl7pPr>
            <a:lvl8pPr marL="7947153" indent="0">
              <a:buNone/>
              <a:defRPr sz="2483"/>
            </a:lvl8pPr>
            <a:lvl9pPr marL="9082461" indent="0">
              <a:buNone/>
              <a:defRPr sz="2483"/>
            </a:lvl9pPr>
          </a:lstStyle>
          <a:p>
            <a:pPr lvl="0"/>
            <a:r>
              <a:rPr lang="en-US"/>
              <a:t>Click to edit Master text styles</a:t>
            </a:r>
          </a:p>
        </p:txBody>
      </p:sp>
      <p:sp>
        <p:nvSpPr>
          <p:cNvPr id="5" name="Date Placeholder 4">
            <a:extLst>
              <a:ext uri="{FF2B5EF4-FFF2-40B4-BE49-F238E27FC236}">
                <a16:creationId xmlns:a16="http://schemas.microsoft.com/office/drawing/2014/main" id="{2BAEBA1C-0BD4-41BE-8673-908A19FDFC42}"/>
              </a:ext>
            </a:extLst>
          </p:cNvPr>
          <p:cNvSpPr>
            <a:spLocks noGrp="1"/>
          </p:cNvSpPr>
          <p:nvPr>
            <p:ph type="dt" sz="half" idx="10"/>
          </p:nvPr>
        </p:nvSpPr>
        <p:spPr/>
        <p:txBody>
          <a:bodyPr/>
          <a:lstStyle/>
          <a:p>
            <a:fld id="{AA63E5E2-98C6-4C46-ACA6-51584BFF72C9}" type="datetimeFigureOut">
              <a:rPr lang="en-US" smtClean="0"/>
              <a:t>11/7/2021</a:t>
            </a:fld>
            <a:endParaRPr lang="en-US"/>
          </a:p>
        </p:txBody>
      </p:sp>
      <p:sp>
        <p:nvSpPr>
          <p:cNvPr id="6" name="Footer Placeholder 5">
            <a:extLst>
              <a:ext uri="{FF2B5EF4-FFF2-40B4-BE49-F238E27FC236}">
                <a16:creationId xmlns:a16="http://schemas.microsoft.com/office/drawing/2014/main" id="{0CFBF0F0-6458-4397-AC30-A3AC36DA0C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3AE23C-269C-492C-9408-D92D5569B666}"/>
              </a:ext>
            </a:extLst>
          </p:cNvPr>
          <p:cNvSpPr>
            <a:spLocks noGrp="1"/>
          </p:cNvSpPr>
          <p:nvPr>
            <p:ph type="sldNum" sz="quarter" idx="12"/>
          </p:nvPr>
        </p:nvSpPr>
        <p:spPr/>
        <p:txBody>
          <a:bodyPr/>
          <a:lstStyle/>
          <a:p>
            <a:fld id="{47F50E9C-6A18-4577-B00C-94DF0F10E13F}" type="slidenum">
              <a:rPr lang="en-US" smtClean="0"/>
              <a:t>‹#›</a:t>
            </a:fld>
            <a:endParaRPr lang="en-US"/>
          </a:p>
        </p:txBody>
      </p:sp>
    </p:spTree>
    <p:extLst>
      <p:ext uri="{BB962C8B-B14F-4D97-AF65-F5344CB8AC3E}">
        <p14:creationId xmlns:p14="http://schemas.microsoft.com/office/powerpoint/2010/main" val="29674683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2CBC4-8560-48AD-AE70-7FDB075657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46D40E-E9C0-4B02-8641-E9B1413A71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785BD7-745F-44F8-A12E-CB7E24A3482C}"/>
              </a:ext>
            </a:extLst>
          </p:cNvPr>
          <p:cNvSpPr>
            <a:spLocks noGrp="1"/>
          </p:cNvSpPr>
          <p:nvPr>
            <p:ph type="dt" sz="half" idx="10"/>
          </p:nvPr>
        </p:nvSpPr>
        <p:spPr/>
        <p:txBody>
          <a:bodyPr/>
          <a:lstStyle/>
          <a:p>
            <a:fld id="{AA63E5E2-98C6-4C46-ACA6-51584BFF72C9}" type="datetimeFigureOut">
              <a:rPr lang="en-US" smtClean="0"/>
              <a:t>11/7/2021</a:t>
            </a:fld>
            <a:endParaRPr lang="en-US"/>
          </a:p>
        </p:txBody>
      </p:sp>
      <p:sp>
        <p:nvSpPr>
          <p:cNvPr id="5" name="Footer Placeholder 4">
            <a:extLst>
              <a:ext uri="{FF2B5EF4-FFF2-40B4-BE49-F238E27FC236}">
                <a16:creationId xmlns:a16="http://schemas.microsoft.com/office/drawing/2014/main" id="{D1D41BA1-07E7-45E9-BA5A-F94345C477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5271BC-4E36-422D-972D-BAC490BD81D1}"/>
              </a:ext>
            </a:extLst>
          </p:cNvPr>
          <p:cNvSpPr>
            <a:spLocks noGrp="1"/>
          </p:cNvSpPr>
          <p:nvPr>
            <p:ph type="sldNum" sz="quarter" idx="12"/>
          </p:nvPr>
        </p:nvSpPr>
        <p:spPr/>
        <p:txBody>
          <a:bodyPr/>
          <a:lstStyle/>
          <a:p>
            <a:fld id="{47F50E9C-6A18-4577-B00C-94DF0F10E13F}" type="slidenum">
              <a:rPr lang="en-US" smtClean="0"/>
              <a:t>‹#›</a:t>
            </a:fld>
            <a:endParaRPr lang="en-US"/>
          </a:p>
        </p:txBody>
      </p:sp>
    </p:spTree>
    <p:extLst>
      <p:ext uri="{BB962C8B-B14F-4D97-AF65-F5344CB8AC3E}">
        <p14:creationId xmlns:p14="http://schemas.microsoft.com/office/powerpoint/2010/main" val="31826916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9D6FC0-D0D2-4702-9720-2C5F2D4C99D8}"/>
              </a:ext>
            </a:extLst>
          </p:cNvPr>
          <p:cNvSpPr>
            <a:spLocks noGrp="1"/>
          </p:cNvSpPr>
          <p:nvPr>
            <p:ph type="title" orient="vert"/>
          </p:nvPr>
        </p:nvSpPr>
        <p:spPr>
          <a:xfrm>
            <a:off x="21665701" y="2278904"/>
            <a:ext cx="6528093" cy="3627421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D6F40C-6CCE-4D56-BFB4-9B1DB05C0E2D}"/>
              </a:ext>
            </a:extLst>
          </p:cNvPr>
          <p:cNvSpPr>
            <a:spLocks noGrp="1"/>
          </p:cNvSpPr>
          <p:nvPr>
            <p:ph type="body" orient="vert" idx="1"/>
          </p:nvPr>
        </p:nvSpPr>
        <p:spPr>
          <a:xfrm>
            <a:off x="2081423" y="2278904"/>
            <a:ext cx="19205838" cy="362742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93851E-5F22-4900-B028-AE0C6A58D83A}"/>
              </a:ext>
            </a:extLst>
          </p:cNvPr>
          <p:cNvSpPr>
            <a:spLocks noGrp="1"/>
          </p:cNvSpPr>
          <p:nvPr>
            <p:ph type="dt" sz="half" idx="10"/>
          </p:nvPr>
        </p:nvSpPr>
        <p:spPr/>
        <p:txBody>
          <a:bodyPr/>
          <a:lstStyle/>
          <a:p>
            <a:fld id="{AA63E5E2-98C6-4C46-ACA6-51584BFF72C9}" type="datetimeFigureOut">
              <a:rPr lang="en-US" smtClean="0"/>
              <a:t>11/7/2021</a:t>
            </a:fld>
            <a:endParaRPr lang="en-US"/>
          </a:p>
        </p:txBody>
      </p:sp>
      <p:sp>
        <p:nvSpPr>
          <p:cNvPr id="5" name="Footer Placeholder 4">
            <a:extLst>
              <a:ext uri="{FF2B5EF4-FFF2-40B4-BE49-F238E27FC236}">
                <a16:creationId xmlns:a16="http://schemas.microsoft.com/office/drawing/2014/main" id="{8E81EFB7-A2E4-4FC0-8C8B-B7134D03A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CA5B81-4E8A-4933-8DB1-11496BC9D9E6}"/>
              </a:ext>
            </a:extLst>
          </p:cNvPr>
          <p:cNvSpPr>
            <a:spLocks noGrp="1"/>
          </p:cNvSpPr>
          <p:nvPr>
            <p:ph type="sldNum" sz="quarter" idx="12"/>
          </p:nvPr>
        </p:nvSpPr>
        <p:spPr/>
        <p:txBody>
          <a:bodyPr/>
          <a:lstStyle/>
          <a:p>
            <a:fld id="{47F50E9C-6A18-4577-B00C-94DF0F10E13F}" type="slidenum">
              <a:rPr lang="en-US" smtClean="0"/>
              <a:t>‹#›</a:t>
            </a:fld>
            <a:endParaRPr lang="en-US"/>
          </a:p>
        </p:txBody>
      </p:sp>
    </p:spTree>
    <p:extLst>
      <p:ext uri="{BB962C8B-B14F-4D97-AF65-F5344CB8AC3E}">
        <p14:creationId xmlns:p14="http://schemas.microsoft.com/office/powerpoint/2010/main" val="4191036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71648" y="10707488"/>
            <a:ext cx="25733931" cy="26421431"/>
          </a:xfrm>
        </p:spPr>
        <p:txBody>
          <a:bodyPr>
            <a:normAutofit/>
          </a:bodyPr>
          <a:lstStyle>
            <a:lvl1pPr>
              <a:defRPr sz="5301">
                <a:solidFill>
                  <a:srgbClr val="6C6463"/>
                </a:solidFill>
              </a:defRPr>
            </a:lvl1pPr>
            <a:lvl2pPr>
              <a:defRPr sz="5301">
                <a:solidFill>
                  <a:srgbClr val="6C6463"/>
                </a:solidFill>
              </a:defRPr>
            </a:lvl2pPr>
            <a:lvl3pPr>
              <a:defRPr sz="5301">
                <a:solidFill>
                  <a:srgbClr val="6C6463"/>
                </a:solidFill>
              </a:defRPr>
            </a:lvl3pPr>
            <a:lvl4pPr>
              <a:defRPr sz="4635">
                <a:solidFill>
                  <a:srgbClr val="6C6463"/>
                </a:solidFill>
              </a:defRPr>
            </a:lvl4pPr>
            <a:lvl5pPr>
              <a:defRPr sz="5301">
                <a:solidFill>
                  <a:srgbClr val="6C6463"/>
                </a:solidFill>
              </a:defRPr>
            </a:lvl5pPr>
            <a:lvl6pPr>
              <a:defRPr sz="5956"/>
            </a:lvl6pPr>
            <a:lvl7pPr>
              <a:defRPr sz="5956"/>
            </a:lvl7pPr>
            <a:lvl8pPr>
              <a:defRPr sz="5956"/>
            </a:lvl8pPr>
            <a:lvl9pPr>
              <a:defRPr sz="5956"/>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504588" y="40463196"/>
            <a:ext cx="7064220" cy="601831"/>
          </a:xfrm>
        </p:spPr>
        <p:txBody>
          <a:bodyPr/>
          <a:lstStyle>
            <a:lvl1pPr>
              <a:defRPr>
                <a:solidFill>
                  <a:srgbClr val="6C6463"/>
                </a:solidFill>
              </a:defRPr>
            </a:lvl1pPr>
          </a:lstStyle>
          <a:p>
            <a:fld id="{78357E5F-9A2F-4C17-AEA1-F2C0297DD37A}" type="datetimeFigureOut">
              <a:rPr lang="en-US" smtClean="0"/>
              <a:t>11/7/2021</a:t>
            </a:fld>
            <a:endParaRPr lang="en-US"/>
          </a:p>
        </p:txBody>
      </p:sp>
      <p:sp>
        <p:nvSpPr>
          <p:cNvPr id="6" name="Footer Placeholder 5"/>
          <p:cNvSpPr>
            <a:spLocks noGrp="1"/>
          </p:cNvSpPr>
          <p:nvPr>
            <p:ph type="ftr" sz="quarter" idx="11"/>
          </p:nvPr>
        </p:nvSpPr>
        <p:spPr>
          <a:xfrm>
            <a:off x="10084538" y="39995726"/>
            <a:ext cx="9587154" cy="1536772"/>
          </a:xfrm>
          <a:prstGeom prst="rect">
            <a:avLst/>
          </a:prstGeom>
        </p:spPr>
        <p:txBody>
          <a:bodyPr/>
          <a:lstStyle>
            <a:lvl1pPr>
              <a:defRPr>
                <a:solidFill>
                  <a:srgbClr val="6C6463"/>
                </a:solidFill>
              </a:defRPr>
            </a:lvl1pPr>
          </a:lstStyle>
          <a:p>
            <a:endParaRPr lang="en-US"/>
          </a:p>
        </p:txBody>
      </p:sp>
      <p:sp>
        <p:nvSpPr>
          <p:cNvPr id="7" name="Slide Number Placeholder 6"/>
          <p:cNvSpPr>
            <a:spLocks noGrp="1"/>
          </p:cNvSpPr>
          <p:nvPr>
            <p:ph type="sldNum" sz="quarter" idx="12"/>
          </p:nvPr>
        </p:nvSpPr>
        <p:spPr>
          <a:xfrm>
            <a:off x="22706418" y="40463196"/>
            <a:ext cx="7064220" cy="601831"/>
          </a:xfrm>
        </p:spPr>
        <p:txBody>
          <a:bodyPr/>
          <a:lstStyle>
            <a:lvl1pPr>
              <a:defRPr>
                <a:solidFill>
                  <a:srgbClr val="6C6463"/>
                </a:solidFill>
              </a:defRPr>
            </a:lvl1pPr>
          </a:lstStyle>
          <a:p>
            <a:fld id="{BE8AF13A-6971-4C76-BB4C-A1A01B88D8D8}" type="slidenum">
              <a:rPr lang="en-US" smtClean="0"/>
              <a:t>‹#›</a:t>
            </a:fld>
            <a:endParaRPr lang="en-US"/>
          </a:p>
        </p:txBody>
      </p:sp>
      <p:sp>
        <p:nvSpPr>
          <p:cNvPr id="10" name="Title 1"/>
          <p:cNvSpPr>
            <a:spLocks noGrp="1"/>
          </p:cNvSpPr>
          <p:nvPr>
            <p:ph type="title" hasCustomPrompt="1"/>
          </p:nvPr>
        </p:nvSpPr>
        <p:spPr>
          <a:xfrm>
            <a:off x="2271648" y="8134694"/>
            <a:ext cx="25733931" cy="1314655"/>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0099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71651" y="10707488"/>
            <a:ext cx="12613666" cy="26421431"/>
          </a:xfrm>
        </p:spPr>
        <p:txBody>
          <a:bodyPr>
            <a:normAutofit/>
          </a:bodyPr>
          <a:lstStyle>
            <a:lvl1pPr>
              <a:defRPr sz="5301">
                <a:solidFill>
                  <a:srgbClr val="6C6463"/>
                </a:solidFill>
              </a:defRPr>
            </a:lvl1pPr>
            <a:lvl2pPr>
              <a:defRPr sz="5301">
                <a:solidFill>
                  <a:srgbClr val="6C6463"/>
                </a:solidFill>
              </a:defRPr>
            </a:lvl2pPr>
            <a:lvl3pPr>
              <a:defRPr sz="5301">
                <a:solidFill>
                  <a:srgbClr val="6C6463"/>
                </a:solidFill>
              </a:defRPr>
            </a:lvl3pPr>
            <a:lvl4pPr>
              <a:defRPr sz="4635">
                <a:solidFill>
                  <a:srgbClr val="6C6463"/>
                </a:solidFill>
              </a:defRPr>
            </a:lvl4pPr>
            <a:lvl5pPr>
              <a:defRPr sz="5301">
                <a:solidFill>
                  <a:srgbClr val="6C6463"/>
                </a:solidFill>
              </a:defRPr>
            </a:lvl5pPr>
            <a:lvl6pPr>
              <a:defRPr sz="5956"/>
            </a:lvl6pPr>
            <a:lvl7pPr>
              <a:defRPr sz="5956"/>
            </a:lvl7pPr>
            <a:lvl8pPr>
              <a:defRPr sz="5956"/>
            </a:lvl8pPr>
            <a:lvl9pPr>
              <a:defRPr sz="5956"/>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15389910" y="10707488"/>
            <a:ext cx="12615679" cy="26421431"/>
          </a:xfrm>
        </p:spPr>
        <p:txBody>
          <a:bodyPr>
            <a:normAutofit/>
          </a:bodyPr>
          <a:lstStyle>
            <a:lvl1pPr>
              <a:defRPr sz="5301">
                <a:solidFill>
                  <a:srgbClr val="6C6463"/>
                </a:solidFill>
              </a:defRPr>
            </a:lvl1pPr>
            <a:lvl2pPr>
              <a:defRPr sz="5301">
                <a:solidFill>
                  <a:srgbClr val="6C6463"/>
                </a:solidFill>
              </a:defRPr>
            </a:lvl2pPr>
            <a:lvl3pPr>
              <a:defRPr sz="5301">
                <a:solidFill>
                  <a:srgbClr val="6C6463"/>
                </a:solidFill>
              </a:defRPr>
            </a:lvl3pPr>
            <a:lvl4pPr>
              <a:defRPr sz="4635">
                <a:solidFill>
                  <a:srgbClr val="6C6463"/>
                </a:solidFill>
              </a:defRPr>
            </a:lvl4pPr>
            <a:lvl5pPr>
              <a:defRPr sz="5301">
                <a:solidFill>
                  <a:srgbClr val="6C6463"/>
                </a:solidFill>
              </a:defRPr>
            </a:lvl5pPr>
            <a:lvl6pPr>
              <a:defRPr sz="5956"/>
            </a:lvl6pPr>
            <a:lvl7pPr>
              <a:defRPr sz="5956"/>
            </a:lvl7pPr>
            <a:lvl8pPr>
              <a:defRPr sz="5956"/>
            </a:lvl8pPr>
            <a:lvl9pPr>
              <a:defRPr sz="5956"/>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504588" y="40463196"/>
            <a:ext cx="7064220" cy="601831"/>
          </a:xfrm>
        </p:spPr>
        <p:txBody>
          <a:bodyPr/>
          <a:lstStyle>
            <a:lvl1pPr>
              <a:defRPr>
                <a:solidFill>
                  <a:srgbClr val="6C6463"/>
                </a:solidFill>
              </a:defRPr>
            </a:lvl1pPr>
          </a:lstStyle>
          <a:p>
            <a:fld id="{78357E5F-9A2F-4C17-AEA1-F2C0297DD37A}" type="datetimeFigureOut">
              <a:rPr lang="en-US" smtClean="0"/>
              <a:t>11/7/2021</a:t>
            </a:fld>
            <a:endParaRPr lang="en-US"/>
          </a:p>
        </p:txBody>
      </p:sp>
      <p:sp>
        <p:nvSpPr>
          <p:cNvPr id="6" name="Footer Placeholder 5"/>
          <p:cNvSpPr>
            <a:spLocks noGrp="1"/>
          </p:cNvSpPr>
          <p:nvPr>
            <p:ph type="ftr" sz="quarter" idx="11"/>
          </p:nvPr>
        </p:nvSpPr>
        <p:spPr>
          <a:xfrm>
            <a:off x="10344043" y="39995726"/>
            <a:ext cx="9587154" cy="1536772"/>
          </a:xfrm>
          <a:prstGeom prst="rect">
            <a:avLst/>
          </a:prstGeom>
        </p:spPr>
        <p:txBody>
          <a:bodyPr/>
          <a:lstStyle>
            <a:lvl1pPr>
              <a:defRPr>
                <a:solidFill>
                  <a:srgbClr val="6C6463"/>
                </a:solidFill>
              </a:defRPr>
            </a:lvl1pPr>
          </a:lstStyle>
          <a:p>
            <a:endParaRPr lang="en-US"/>
          </a:p>
        </p:txBody>
      </p:sp>
      <p:sp>
        <p:nvSpPr>
          <p:cNvPr id="7" name="Slide Number Placeholder 6"/>
          <p:cNvSpPr>
            <a:spLocks noGrp="1"/>
          </p:cNvSpPr>
          <p:nvPr>
            <p:ph type="sldNum" sz="quarter" idx="12"/>
          </p:nvPr>
        </p:nvSpPr>
        <p:spPr>
          <a:xfrm>
            <a:off x="22706418" y="40463196"/>
            <a:ext cx="7064220" cy="601831"/>
          </a:xfrm>
        </p:spPr>
        <p:txBody>
          <a:bodyPr/>
          <a:lstStyle>
            <a:lvl1pPr>
              <a:defRPr>
                <a:solidFill>
                  <a:srgbClr val="6C6463"/>
                </a:solidFill>
              </a:defRPr>
            </a:lvl1pPr>
          </a:lstStyle>
          <a:p>
            <a:fld id="{BE8AF13A-6971-4C76-BB4C-A1A01B88D8D8}" type="slidenum">
              <a:rPr lang="en-US" smtClean="0"/>
              <a:t>‹#›</a:t>
            </a:fld>
            <a:endParaRPr lang="en-US"/>
          </a:p>
        </p:txBody>
      </p:sp>
      <p:sp>
        <p:nvSpPr>
          <p:cNvPr id="10" name="Title 1"/>
          <p:cNvSpPr>
            <a:spLocks noGrp="1"/>
          </p:cNvSpPr>
          <p:nvPr>
            <p:ph type="title" hasCustomPrompt="1"/>
          </p:nvPr>
        </p:nvSpPr>
        <p:spPr>
          <a:xfrm>
            <a:off x="2271648" y="8134694"/>
            <a:ext cx="25733931" cy="1314655"/>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757466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71657" y="10707488"/>
            <a:ext cx="8324677" cy="26421431"/>
          </a:xfrm>
        </p:spPr>
        <p:txBody>
          <a:bodyPr>
            <a:normAutofit/>
          </a:bodyPr>
          <a:lstStyle>
            <a:lvl1pPr>
              <a:defRPr sz="5301">
                <a:solidFill>
                  <a:srgbClr val="6C6463"/>
                </a:solidFill>
              </a:defRPr>
            </a:lvl1pPr>
            <a:lvl2pPr>
              <a:defRPr sz="5301">
                <a:solidFill>
                  <a:srgbClr val="6C6463"/>
                </a:solidFill>
              </a:defRPr>
            </a:lvl2pPr>
            <a:lvl3pPr>
              <a:defRPr sz="5301">
                <a:solidFill>
                  <a:srgbClr val="6C6463"/>
                </a:solidFill>
              </a:defRPr>
            </a:lvl3pPr>
            <a:lvl4pPr>
              <a:defRPr sz="4635">
                <a:solidFill>
                  <a:srgbClr val="6C6463"/>
                </a:solidFill>
              </a:defRPr>
            </a:lvl4pPr>
            <a:lvl5pPr>
              <a:defRPr sz="5301">
                <a:solidFill>
                  <a:srgbClr val="FFFFFF"/>
                </a:solidFill>
              </a:defRPr>
            </a:lvl5pPr>
            <a:lvl6pPr>
              <a:defRPr sz="5956"/>
            </a:lvl6pPr>
            <a:lvl7pPr>
              <a:defRPr sz="5956"/>
            </a:lvl7pPr>
            <a:lvl8pPr>
              <a:defRPr sz="5956"/>
            </a:lvl8pPr>
            <a:lvl9pPr>
              <a:defRPr sz="5956"/>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19678900" y="10707488"/>
            <a:ext cx="8326687" cy="26421431"/>
          </a:xfrm>
        </p:spPr>
        <p:txBody>
          <a:bodyPr>
            <a:normAutofit/>
          </a:bodyPr>
          <a:lstStyle>
            <a:lvl1pPr>
              <a:defRPr sz="5301">
                <a:solidFill>
                  <a:srgbClr val="6C6463"/>
                </a:solidFill>
              </a:defRPr>
            </a:lvl1pPr>
            <a:lvl2pPr>
              <a:defRPr sz="5301">
                <a:solidFill>
                  <a:srgbClr val="6C6463"/>
                </a:solidFill>
              </a:defRPr>
            </a:lvl2pPr>
            <a:lvl3pPr>
              <a:defRPr sz="5301">
                <a:solidFill>
                  <a:srgbClr val="6C6463"/>
                </a:solidFill>
              </a:defRPr>
            </a:lvl3pPr>
            <a:lvl4pPr>
              <a:defRPr sz="4635">
                <a:solidFill>
                  <a:srgbClr val="6C6463"/>
                </a:solidFill>
              </a:defRPr>
            </a:lvl4pPr>
            <a:lvl5pPr>
              <a:defRPr sz="5301">
                <a:solidFill>
                  <a:srgbClr val="FFFFFF"/>
                </a:solidFill>
              </a:defRPr>
            </a:lvl5pPr>
            <a:lvl6pPr>
              <a:defRPr sz="5956"/>
            </a:lvl6pPr>
            <a:lvl7pPr>
              <a:defRPr sz="5956"/>
            </a:lvl7pPr>
            <a:lvl8pPr>
              <a:defRPr sz="5956"/>
            </a:lvl8pPr>
            <a:lvl9pPr>
              <a:defRPr sz="5956"/>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504588" y="40463196"/>
            <a:ext cx="7064220" cy="601831"/>
          </a:xfrm>
        </p:spPr>
        <p:txBody>
          <a:bodyPr/>
          <a:lstStyle>
            <a:lvl1pPr>
              <a:defRPr>
                <a:solidFill>
                  <a:srgbClr val="6C6463"/>
                </a:solidFill>
              </a:defRPr>
            </a:lvl1pPr>
          </a:lstStyle>
          <a:p>
            <a:fld id="{78357E5F-9A2F-4C17-AEA1-F2C0297DD37A}" type="datetimeFigureOut">
              <a:rPr lang="en-US" smtClean="0"/>
              <a:t>11/7/2021</a:t>
            </a:fld>
            <a:endParaRPr lang="en-US"/>
          </a:p>
        </p:txBody>
      </p:sp>
      <p:sp>
        <p:nvSpPr>
          <p:cNvPr id="6" name="Footer Placeholder 5"/>
          <p:cNvSpPr>
            <a:spLocks noGrp="1"/>
          </p:cNvSpPr>
          <p:nvPr>
            <p:ph type="ftr" sz="quarter" idx="11"/>
          </p:nvPr>
        </p:nvSpPr>
        <p:spPr>
          <a:xfrm>
            <a:off x="10344043" y="39995726"/>
            <a:ext cx="9587154" cy="1536772"/>
          </a:xfrm>
          <a:prstGeom prst="rect">
            <a:avLst/>
          </a:prstGeom>
        </p:spPr>
        <p:txBody>
          <a:bodyPr/>
          <a:lstStyle>
            <a:lvl1pPr>
              <a:defRPr>
                <a:solidFill>
                  <a:srgbClr val="6C6463"/>
                </a:solidFill>
              </a:defRPr>
            </a:lvl1pPr>
          </a:lstStyle>
          <a:p>
            <a:endParaRPr lang="en-US"/>
          </a:p>
        </p:txBody>
      </p:sp>
      <p:sp>
        <p:nvSpPr>
          <p:cNvPr id="7" name="Slide Number Placeholder 6"/>
          <p:cNvSpPr>
            <a:spLocks noGrp="1"/>
          </p:cNvSpPr>
          <p:nvPr>
            <p:ph type="sldNum" sz="quarter" idx="12"/>
          </p:nvPr>
        </p:nvSpPr>
        <p:spPr>
          <a:xfrm>
            <a:off x="22706418" y="40463196"/>
            <a:ext cx="7064220" cy="601831"/>
          </a:xfrm>
        </p:spPr>
        <p:txBody>
          <a:bodyPr/>
          <a:lstStyle>
            <a:lvl1pPr>
              <a:defRPr>
                <a:solidFill>
                  <a:srgbClr val="6C6463"/>
                </a:solidFill>
              </a:defRPr>
            </a:lvl1pPr>
          </a:lstStyle>
          <a:p>
            <a:fld id="{BE8AF13A-6971-4C76-BB4C-A1A01B88D8D8}" type="slidenum">
              <a:rPr lang="en-US" smtClean="0"/>
              <a:t>‹#›</a:t>
            </a:fld>
            <a:endParaRPr lang="en-US"/>
          </a:p>
        </p:txBody>
      </p:sp>
      <p:sp>
        <p:nvSpPr>
          <p:cNvPr id="10" name="Content Placeholder 3"/>
          <p:cNvSpPr>
            <a:spLocks noGrp="1"/>
          </p:cNvSpPr>
          <p:nvPr>
            <p:ph sz="half" idx="13"/>
          </p:nvPr>
        </p:nvSpPr>
        <p:spPr>
          <a:xfrm>
            <a:off x="10974273" y="10707488"/>
            <a:ext cx="8326687" cy="26421431"/>
          </a:xfrm>
        </p:spPr>
        <p:txBody>
          <a:bodyPr>
            <a:normAutofit/>
          </a:bodyPr>
          <a:lstStyle>
            <a:lvl1pPr>
              <a:defRPr sz="5301">
                <a:solidFill>
                  <a:srgbClr val="6C6463"/>
                </a:solidFill>
              </a:defRPr>
            </a:lvl1pPr>
            <a:lvl2pPr>
              <a:defRPr sz="5301">
                <a:solidFill>
                  <a:srgbClr val="6C6463"/>
                </a:solidFill>
              </a:defRPr>
            </a:lvl2pPr>
            <a:lvl3pPr>
              <a:defRPr sz="5301">
                <a:solidFill>
                  <a:srgbClr val="6C6463"/>
                </a:solidFill>
              </a:defRPr>
            </a:lvl3pPr>
            <a:lvl4pPr>
              <a:defRPr sz="4635">
                <a:solidFill>
                  <a:srgbClr val="6C6463"/>
                </a:solidFill>
              </a:defRPr>
            </a:lvl4pPr>
            <a:lvl5pPr>
              <a:defRPr sz="5301">
                <a:solidFill>
                  <a:srgbClr val="FFFFFF"/>
                </a:solidFill>
              </a:defRPr>
            </a:lvl5pPr>
            <a:lvl6pPr>
              <a:defRPr sz="5956"/>
            </a:lvl6pPr>
            <a:lvl7pPr>
              <a:defRPr sz="5956"/>
            </a:lvl7pPr>
            <a:lvl8pPr>
              <a:defRPr sz="5956"/>
            </a:lvl8pPr>
            <a:lvl9pPr>
              <a:defRPr sz="5956"/>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2271648" y="8134694"/>
            <a:ext cx="25733931" cy="1314655"/>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97752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504594" y="21401875"/>
            <a:ext cx="29266039" cy="20148726"/>
          </a:xfrm>
          <a:solidFill>
            <a:schemeClr val="bg1"/>
          </a:solidFill>
        </p:spPr>
        <p:txBody>
          <a:bodyPr>
            <a:normAutofit/>
          </a:bodyPr>
          <a:lstStyle>
            <a:lvl1pPr marL="0" marR="0" indent="0" algn="l" defTabSz="1513740" rtl="0" eaLnBrk="1" fontAlgn="auto" latinLnBrk="0" hangingPunct="1">
              <a:lnSpc>
                <a:spcPct val="100000"/>
              </a:lnSpc>
              <a:spcBef>
                <a:spcPct val="20000"/>
              </a:spcBef>
              <a:spcAft>
                <a:spcPts val="0"/>
              </a:spcAft>
              <a:buClrTx/>
              <a:buSzTx/>
              <a:buFont typeface="Arial"/>
              <a:buNone/>
              <a:tabLst/>
              <a:defRPr sz="3980">
                <a:solidFill>
                  <a:srgbClr val="6C6463"/>
                </a:solidFill>
              </a:defRPr>
            </a:lvl1pPr>
          </a:lstStyle>
          <a:p>
            <a:r>
              <a:rPr lang="en-US" dirty="0"/>
              <a:t>ADD PHOTO HERE</a:t>
            </a:r>
          </a:p>
        </p:txBody>
      </p:sp>
      <p:sp>
        <p:nvSpPr>
          <p:cNvPr id="3" name="Content Placeholder 2"/>
          <p:cNvSpPr>
            <a:spLocks noGrp="1"/>
          </p:cNvSpPr>
          <p:nvPr>
            <p:ph idx="1"/>
          </p:nvPr>
        </p:nvSpPr>
        <p:spPr>
          <a:xfrm>
            <a:off x="2270648" y="10707488"/>
            <a:ext cx="25733931" cy="9436226"/>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504588" y="40565063"/>
            <a:ext cx="7064220" cy="398122"/>
          </a:xfrm>
          <a:prstGeom prst="rect">
            <a:avLst/>
          </a:prstGeom>
        </p:spPr>
        <p:txBody>
          <a:bodyPr vert="horz" lIns="91440" tIns="45720" rIns="91440" bIns="45720" rtlCol="0" anchor="ctr">
            <a:spAutoFit/>
          </a:bodyPr>
          <a:lstStyle>
            <a:lvl1pPr algn="l">
              <a:defRPr sz="1987" b="0" i="0">
                <a:solidFill>
                  <a:srgbClr val="FFFFFF"/>
                </a:solidFill>
                <a:latin typeface="Gill Sans MT"/>
                <a:cs typeface="Gill Sans MT"/>
              </a:defRPr>
            </a:lvl1pPr>
          </a:lstStyle>
          <a:p>
            <a:fld id="{78357E5F-9A2F-4C17-AEA1-F2C0297DD37A}" type="datetimeFigureOut">
              <a:rPr lang="en-US" smtClean="0"/>
              <a:t>11/7/2021</a:t>
            </a:fld>
            <a:endParaRPr lang="en-US"/>
          </a:p>
        </p:txBody>
      </p:sp>
      <p:sp>
        <p:nvSpPr>
          <p:cNvPr id="10" name="Footer Placeholder 4"/>
          <p:cNvSpPr>
            <a:spLocks noGrp="1"/>
          </p:cNvSpPr>
          <p:nvPr>
            <p:ph type="ftr" sz="quarter" idx="3"/>
          </p:nvPr>
        </p:nvSpPr>
        <p:spPr>
          <a:xfrm>
            <a:off x="10344043" y="40565063"/>
            <a:ext cx="9587154" cy="398122"/>
          </a:xfrm>
          <a:prstGeom prst="rect">
            <a:avLst/>
          </a:prstGeom>
        </p:spPr>
        <p:txBody>
          <a:bodyPr vert="horz" lIns="91440" tIns="45720" rIns="91440" bIns="45720" rtlCol="0" anchor="ctr">
            <a:spAutoFit/>
          </a:bodyPr>
          <a:lstStyle>
            <a:lvl1pPr algn="ctr">
              <a:defRPr sz="1987" b="0" i="0">
                <a:solidFill>
                  <a:srgbClr val="FFFFFF"/>
                </a:solidFill>
                <a:latin typeface="Gill Sans MT"/>
                <a:cs typeface="Gill Sans MT"/>
              </a:defRPr>
            </a:lvl1pPr>
          </a:lstStyle>
          <a:p>
            <a:endParaRPr lang="en-US"/>
          </a:p>
        </p:txBody>
      </p:sp>
      <p:sp>
        <p:nvSpPr>
          <p:cNvPr id="11" name="Slide Number Placeholder 5"/>
          <p:cNvSpPr>
            <a:spLocks noGrp="1"/>
          </p:cNvSpPr>
          <p:nvPr>
            <p:ph type="sldNum" sz="quarter" idx="4"/>
          </p:nvPr>
        </p:nvSpPr>
        <p:spPr>
          <a:xfrm>
            <a:off x="22706418" y="40565063"/>
            <a:ext cx="7064220" cy="398122"/>
          </a:xfrm>
          <a:prstGeom prst="rect">
            <a:avLst/>
          </a:prstGeom>
        </p:spPr>
        <p:txBody>
          <a:bodyPr vert="horz" lIns="91440" tIns="45720" rIns="91440" bIns="45720" rtlCol="0" anchor="ctr">
            <a:spAutoFit/>
          </a:bodyPr>
          <a:lstStyle>
            <a:lvl1pPr algn="r">
              <a:defRPr sz="1987" b="0" i="0">
                <a:solidFill>
                  <a:srgbClr val="FFFFFF"/>
                </a:solidFill>
                <a:latin typeface="Gill Sans MT"/>
                <a:cs typeface="Gill Sans MT"/>
              </a:defRPr>
            </a:lvl1pPr>
          </a:lstStyle>
          <a:p>
            <a:fld id="{BE8AF13A-6971-4C76-BB4C-A1A01B88D8D8}" type="slidenum">
              <a:rPr lang="en-US" smtClean="0"/>
              <a:t>‹#›</a:t>
            </a:fld>
            <a:endParaRPr lang="en-US"/>
          </a:p>
        </p:txBody>
      </p:sp>
      <p:sp>
        <p:nvSpPr>
          <p:cNvPr id="14" name="Text Placeholder 4"/>
          <p:cNvSpPr>
            <a:spLocks noGrp="1"/>
          </p:cNvSpPr>
          <p:nvPr>
            <p:ph type="body" sz="quarter" idx="12" hasCustomPrompt="1"/>
          </p:nvPr>
        </p:nvSpPr>
        <p:spPr>
          <a:xfrm rot="16200000">
            <a:off x="20904168" y="29763586"/>
            <a:ext cx="17121505" cy="398122"/>
          </a:xfrm>
        </p:spPr>
        <p:txBody>
          <a:bodyPr>
            <a:spAutoFit/>
          </a:bodyPr>
          <a:lstStyle>
            <a:lvl1pPr marL="0" indent="0" algn="r">
              <a:buNone/>
              <a:defRPr sz="1987" baseline="0">
                <a:solidFill>
                  <a:srgbClr val="FFFFFF"/>
                </a:solidFill>
              </a:defRPr>
            </a:lvl1pPr>
            <a:lvl2pPr marL="762120" indent="0">
              <a:buNone/>
              <a:defRPr sz="5956">
                <a:solidFill>
                  <a:schemeClr val="bg1"/>
                </a:solidFill>
              </a:defRPr>
            </a:lvl2pPr>
            <a:lvl3pPr marL="1524249" indent="0">
              <a:buNone/>
              <a:defRPr sz="5301">
                <a:solidFill>
                  <a:schemeClr val="bg1"/>
                </a:solidFill>
              </a:defRPr>
            </a:lvl3pPr>
            <a:lvl4pPr marL="2265344" indent="0">
              <a:buNone/>
              <a:defRPr sz="4635">
                <a:solidFill>
                  <a:schemeClr val="bg1"/>
                </a:solidFill>
              </a:defRPr>
            </a:lvl4pPr>
            <a:lvl5pPr marL="3395391" indent="0">
              <a:buNone/>
              <a:defRPr sz="398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2271648" y="8134694"/>
            <a:ext cx="25733931" cy="1314655"/>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111547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137618" y="1271274"/>
            <a:ext cx="14633016" cy="40261227"/>
          </a:xfrm>
          <a:solidFill>
            <a:srgbClr val="FFFFFF"/>
          </a:solidFill>
        </p:spPr>
        <p:txBody>
          <a:bodyPr>
            <a:normAutofit/>
          </a:bodyPr>
          <a:lstStyle>
            <a:lvl1pPr marL="0" marR="0" indent="0" algn="l" defTabSz="1513740" rtl="0" eaLnBrk="1" fontAlgn="auto" latinLnBrk="0" hangingPunct="1">
              <a:lnSpc>
                <a:spcPct val="100000"/>
              </a:lnSpc>
              <a:spcBef>
                <a:spcPct val="20000"/>
              </a:spcBef>
              <a:spcAft>
                <a:spcPts val="0"/>
              </a:spcAft>
              <a:buClrTx/>
              <a:buSzTx/>
              <a:buFont typeface="Arial"/>
              <a:buNone/>
              <a:tabLst/>
              <a:defRPr sz="3980">
                <a:solidFill>
                  <a:srgbClr val="6C6463"/>
                </a:solidFill>
              </a:defRPr>
            </a:lvl1pPr>
          </a:lstStyle>
          <a:p>
            <a:r>
              <a:rPr lang="en-US" dirty="0"/>
              <a:t>ADD PHOTO HERE</a:t>
            </a:r>
          </a:p>
        </p:txBody>
      </p:sp>
      <p:sp>
        <p:nvSpPr>
          <p:cNvPr id="9" name="Date Placeholder 3"/>
          <p:cNvSpPr>
            <a:spLocks noGrp="1"/>
          </p:cNvSpPr>
          <p:nvPr>
            <p:ph type="dt" sz="half" idx="2"/>
          </p:nvPr>
        </p:nvSpPr>
        <p:spPr>
          <a:xfrm>
            <a:off x="504588" y="40565063"/>
            <a:ext cx="7064220" cy="398122"/>
          </a:xfrm>
          <a:prstGeom prst="rect">
            <a:avLst/>
          </a:prstGeom>
        </p:spPr>
        <p:txBody>
          <a:bodyPr vert="horz" lIns="91440" tIns="45720" rIns="91440" bIns="45720" rtlCol="0" anchor="ctr">
            <a:spAutoFit/>
          </a:bodyPr>
          <a:lstStyle>
            <a:lvl1pPr algn="l">
              <a:defRPr sz="1987" b="0" i="0">
                <a:solidFill>
                  <a:srgbClr val="6C6463"/>
                </a:solidFill>
                <a:latin typeface="Gill Sans MT"/>
                <a:cs typeface="Gill Sans MT"/>
              </a:defRPr>
            </a:lvl1pPr>
          </a:lstStyle>
          <a:p>
            <a:fld id="{78357E5F-9A2F-4C17-AEA1-F2C0297DD37A}" type="datetimeFigureOut">
              <a:rPr lang="en-US" smtClean="0"/>
              <a:t>11/7/2021</a:t>
            </a:fld>
            <a:endParaRPr lang="en-US"/>
          </a:p>
        </p:txBody>
      </p:sp>
      <p:sp>
        <p:nvSpPr>
          <p:cNvPr id="11" name="Slide Number Placeholder 5"/>
          <p:cNvSpPr>
            <a:spLocks noGrp="1"/>
          </p:cNvSpPr>
          <p:nvPr>
            <p:ph type="sldNum" sz="quarter" idx="4"/>
          </p:nvPr>
        </p:nvSpPr>
        <p:spPr>
          <a:xfrm>
            <a:off x="22706418" y="40565063"/>
            <a:ext cx="7064220" cy="398122"/>
          </a:xfrm>
          <a:prstGeom prst="rect">
            <a:avLst/>
          </a:prstGeom>
        </p:spPr>
        <p:txBody>
          <a:bodyPr vert="horz" lIns="91440" tIns="45720" rIns="91440" bIns="45720" rtlCol="0" anchor="ctr">
            <a:spAutoFit/>
          </a:bodyPr>
          <a:lstStyle>
            <a:lvl1pPr algn="r">
              <a:defRPr sz="1987" b="0" i="0">
                <a:solidFill>
                  <a:srgbClr val="FFFFFF"/>
                </a:solidFill>
                <a:latin typeface="Gill Sans MT"/>
                <a:cs typeface="Gill Sans MT"/>
              </a:defRPr>
            </a:lvl1pPr>
          </a:lstStyle>
          <a:p>
            <a:fld id="{BE8AF13A-6971-4C76-BB4C-A1A01B88D8D8}" type="slidenum">
              <a:rPr lang="en-US" smtClean="0"/>
              <a:t>‹#›</a:t>
            </a:fld>
            <a:endParaRPr lang="en-US"/>
          </a:p>
        </p:txBody>
      </p:sp>
      <p:sp>
        <p:nvSpPr>
          <p:cNvPr id="14" name="Content Placeholder 2"/>
          <p:cNvSpPr>
            <a:spLocks noGrp="1"/>
          </p:cNvSpPr>
          <p:nvPr>
            <p:ph idx="1"/>
          </p:nvPr>
        </p:nvSpPr>
        <p:spPr>
          <a:xfrm>
            <a:off x="2270641" y="13852897"/>
            <a:ext cx="12110085" cy="23276022"/>
          </a:xfrm>
        </p:spPr>
        <p:txBody>
          <a:bodyPr>
            <a:normAutofit/>
          </a:bodyPr>
          <a:lstStyle>
            <a:lvl1pPr>
              <a:defRPr sz="5301">
                <a:solidFill>
                  <a:srgbClr val="6C6463"/>
                </a:solidFill>
              </a:defRPr>
            </a:lvl1pPr>
            <a:lvl2pPr>
              <a:defRPr sz="5301">
                <a:solidFill>
                  <a:srgbClr val="6C6463"/>
                </a:solidFill>
              </a:defRPr>
            </a:lvl2pPr>
            <a:lvl3pPr>
              <a:defRPr sz="5301">
                <a:solidFill>
                  <a:srgbClr val="6C6463"/>
                </a:solidFill>
              </a:defRPr>
            </a:lvl3pPr>
            <a:lvl4pPr>
              <a:defRPr sz="4635">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20904165" y="9632978"/>
            <a:ext cx="17121505" cy="398122"/>
          </a:xfrm>
        </p:spPr>
        <p:txBody>
          <a:bodyPr>
            <a:spAutoFit/>
          </a:bodyPr>
          <a:lstStyle>
            <a:lvl1pPr marL="0" indent="0" algn="r">
              <a:buNone/>
              <a:defRPr sz="1987" baseline="0">
                <a:solidFill>
                  <a:srgbClr val="FFFFFF"/>
                </a:solidFill>
              </a:defRPr>
            </a:lvl1pPr>
            <a:lvl2pPr marL="762120" indent="0">
              <a:buNone/>
              <a:defRPr sz="5956">
                <a:solidFill>
                  <a:schemeClr val="bg1"/>
                </a:solidFill>
              </a:defRPr>
            </a:lvl2pPr>
            <a:lvl3pPr marL="1524249" indent="0">
              <a:buNone/>
              <a:defRPr sz="5301">
                <a:solidFill>
                  <a:schemeClr val="bg1"/>
                </a:solidFill>
              </a:defRPr>
            </a:lvl3pPr>
            <a:lvl4pPr marL="2265344" indent="0">
              <a:buNone/>
              <a:defRPr sz="4635">
                <a:solidFill>
                  <a:schemeClr val="bg1"/>
                </a:solidFill>
              </a:defRPr>
            </a:lvl4pPr>
            <a:lvl5pPr marL="3395391" indent="0">
              <a:buNone/>
              <a:defRPr sz="3980">
                <a:solidFill>
                  <a:schemeClr val="bg1"/>
                </a:solidFill>
              </a:defRPr>
            </a:lvl5pPr>
          </a:lstStyle>
          <a:p>
            <a:pPr lvl="0"/>
            <a:r>
              <a:rPr lang="en-US" dirty="0"/>
              <a:t>ADD PHOTO CREDIT HERE</a:t>
            </a:r>
          </a:p>
        </p:txBody>
      </p:sp>
      <p:sp>
        <p:nvSpPr>
          <p:cNvPr id="21" name="Title 1"/>
          <p:cNvSpPr>
            <a:spLocks noGrp="1"/>
          </p:cNvSpPr>
          <p:nvPr>
            <p:ph type="title" hasCustomPrompt="1"/>
          </p:nvPr>
        </p:nvSpPr>
        <p:spPr>
          <a:xfrm>
            <a:off x="2270641" y="9926745"/>
            <a:ext cx="12110085" cy="253697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19164802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2.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1648" y="8134700"/>
            <a:ext cx="25733931" cy="131465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2270648" y="10707488"/>
            <a:ext cx="25733931" cy="2642143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504595" y="40521091"/>
            <a:ext cx="8654304" cy="601831"/>
          </a:xfrm>
          <a:prstGeom prst="rect">
            <a:avLst/>
          </a:prstGeom>
        </p:spPr>
        <p:txBody>
          <a:bodyPr vert="horz" wrap="square" lIns="91440" tIns="45720" rIns="91440" bIns="45720" rtlCol="0" anchor="ctr">
            <a:spAutoFit/>
          </a:bodyPr>
          <a:lstStyle>
            <a:lvl1pPr algn="l">
              <a:defRPr sz="3311" b="0" i="0">
                <a:solidFill>
                  <a:schemeClr val="accent1"/>
                </a:solidFill>
                <a:latin typeface="Gill Sans MT"/>
                <a:cs typeface="Gill Sans MT"/>
              </a:defRPr>
            </a:lvl1pPr>
          </a:lstStyle>
          <a:p>
            <a:fld id="{78357E5F-9A2F-4C17-AEA1-F2C0297DD37A}" type="datetimeFigureOut">
              <a:rPr lang="en-US" smtClean="0"/>
              <a:t>11/7/2021</a:t>
            </a:fld>
            <a:endParaRPr lang="en-US"/>
          </a:p>
        </p:txBody>
      </p:sp>
      <p:sp>
        <p:nvSpPr>
          <p:cNvPr id="6" name="Slide Number Placeholder 5"/>
          <p:cNvSpPr>
            <a:spLocks noGrp="1"/>
          </p:cNvSpPr>
          <p:nvPr>
            <p:ph type="sldNum" sz="quarter" idx="4"/>
          </p:nvPr>
        </p:nvSpPr>
        <p:spPr>
          <a:xfrm>
            <a:off x="22706418" y="40624774"/>
            <a:ext cx="7064220" cy="601831"/>
          </a:xfrm>
          <a:prstGeom prst="rect">
            <a:avLst/>
          </a:prstGeom>
        </p:spPr>
        <p:txBody>
          <a:bodyPr vert="horz" lIns="91440" tIns="45720" rIns="91440" bIns="45720" rtlCol="0" anchor="ctr">
            <a:spAutoFit/>
          </a:bodyPr>
          <a:lstStyle>
            <a:lvl1pPr algn="r">
              <a:defRPr sz="3311" b="0" i="0">
                <a:solidFill>
                  <a:schemeClr val="accent1"/>
                </a:solidFill>
                <a:latin typeface="Gill Sans MT"/>
                <a:cs typeface="Gill Sans MT"/>
              </a:defRPr>
            </a:lvl1pPr>
          </a:lstStyle>
          <a:p>
            <a:fld id="{BE8AF13A-6971-4C76-BB4C-A1A01B88D8D8}" type="slidenum">
              <a:rPr lang="en-US" smtClean="0"/>
              <a:t>‹#›</a:t>
            </a:fld>
            <a:endParaRPr lang="en-US"/>
          </a:p>
        </p:txBody>
      </p:sp>
      <p:sp>
        <p:nvSpPr>
          <p:cNvPr id="14" name="Frame 13"/>
          <p:cNvSpPr/>
          <p:nvPr/>
        </p:nvSpPr>
        <p:spPr>
          <a:xfrm>
            <a:off x="7" y="0"/>
            <a:ext cx="30275213" cy="42841811"/>
          </a:xfrm>
          <a:prstGeom prst="frame">
            <a:avLst>
              <a:gd name="adj1" fmla="val 296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956" b="0" i="0" dirty="0">
              <a:solidFill>
                <a:srgbClr val="FFFFFF"/>
              </a:solidFill>
              <a:latin typeface="Gill Sans MT"/>
              <a:cs typeface="Gill Sans MT"/>
            </a:endParaRPr>
          </a:p>
        </p:txBody>
      </p:sp>
    </p:spTree>
    <p:extLst>
      <p:ext uri="{BB962C8B-B14F-4D97-AF65-F5344CB8AC3E}">
        <p14:creationId xmlns:p14="http://schemas.microsoft.com/office/powerpoint/2010/main" val="18476209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Lst>
  <p:txStyles>
    <p:titleStyle>
      <a:lvl1pPr algn="l" defTabSz="1513740" rtl="0" eaLnBrk="1" latinLnBrk="0" hangingPunct="1">
        <a:spcBef>
          <a:spcPct val="0"/>
        </a:spcBef>
        <a:buNone/>
        <a:defRPr sz="7943" b="0" i="0" kern="1200">
          <a:solidFill>
            <a:srgbClr val="BA0C2F"/>
          </a:solidFill>
          <a:latin typeface="Gill Sans MT"/>
          <a:ea typeface="+mj-ea"/>
          <a:cs typeface="Gill Sans MT"/>
        </a:defRPr>
      </a:lvl1pPr>
    </p:titleStyle>
    <p:bodyStyle>
      <a:lvl1pPr marL="762129" indent="-762129" algn="l" defTabSz="1513740" rtl="0" eaLnBrk="1" latinLnBrk="0" hangingPunct="1">
        <a:spcBef>
          <a:spcPts val="0"/>
        </a:spcBef>
        <a:spcAft>
          <a:spcPts val="2649"/>
        </a:spcAft>
        <a:buFont typeface="Arial"/>
        <a:buChar char="•"/>
        <a:defRPr sz="5301" b="0" i="0" kern="1200">
          <a:solidFill>
            <a:srgbClr val="6C6463"/>
          </a:solidFill>
          <a:latin typeface="Gill Sans MT"/>
          <a:ea typeface="+mn-ea"/>
          <a:cs typeface="Gill Sans MT"/>
        </a:defRPr>
      </a:lvl1pPr>
      <a:lvl2pPr marL="2265348" indent="-762129" algn="l" defTabSz="1513740" rtl="0" eaLnBrk="1" latinLnBrk="0" hangingPunct="1">
        <a:spcBef>
          <a:spcPts val="0"/>
        </a:spcBef>
        <a:spcAft>
          <a:spcPts val="2649"/>
        </a:spcAft>
        <a:buFont typeface="Arial"/>
        <a:buChar char="–"/>
        <a:defRPr sz="5301" b="0" i="0" kern="1200">
          <a:solidFill>
            <a:srgbClr val="6C6463"/>
          </a:solidFill>
          <a:latin typeface="Gill Sans MT"/>
          <a:ea typeface="+mn-ea"/>
          <a:cs typeface="Gill Sans MT"/>
        </a:defRPr>
      </a:lvl2pPr>
      <a:lvl3pPr marL="3027467" indent="-762129" algn="l" defTabSz="1513740" rtl="0" eaLnBrk="1" latinLnBrk="0" hangingPunct="1">
        <a:spcBef>
          <a:spcPct val="20000"/>
        </a:spcBef>
        <a:buFont typeface="Arial"/>
        <a:buChar char="•"/>
        <a:defRPr sz="5956" b="0" i="0" kern="1200">
          <a:solidFill>
            <a:srgbClr val="6C6463"/>
          </a:solidFill>
          <a:latin typeface="Gill Sans MT"/>
          <a:ea typeface="+mn-ea"/>
          <a:cs typeface="Gill Sans MT"/>
        </a:defRPr>
      </a:lvl3pPr>
      <a:lvl4pPr marL="3794851" indent="-767381" algn="l" defTabSz="1513740" rtl="0" eaLnBrk="1" latinLnBrk="0" hangingPunct="1">
        <a:spcBef>
          <a:spcPct val="20000"/>
        </a:spcBef>
        <a:buFont typeface="Arial"/>
        <a:buChar char="–"/>
        <a:defRPr sz="5301" b="0" i="0" kern="1200">
          <a:solidFill>
            <a:srgbClr val="6C6463"/>
          </a:solidFill>
          <a:latin typeface="Gill Sans MT"/>
          <a:ea typeface="+mn-ea"/>
          <a:cs typeface="Gill Sans MT"/>
        </a:defRPr>
      </a:lvl4pPr>
      <a:lvl5pPr marL="4157517" indent="-762129" algn="l" defTabSz="1513740" rtl="0" eaLnBrk="1" latinLnBrk="0" hangingPunct="1">
        <a:spcBef>
          <a:spcPct val="20000"/>
        </a:spcBef>
        <a:buFont typeface="Arial"/>
        <a:buChar char="»"/>
        <a:defRPr sz="4635" b="0" i="0" kern="1200">
          <a:solidFill>
            <a:srgbClr val="6C6463"/>
          </a:solidFill>
          <a:latin typeface="Gill Sans MT"/>
          <a:ea typeface="+mn-ea"/>
          <a:cs typeface="Gill Sans MT"/>
        </a:defRPr>
      </a:lvl5pPr>
      <a:lvl6pPr marL="8325543" indent="-756868" algn="l" defTabSz="1513740" rtl="0" eaLnBrk="1" latinLnBrk="0" hangingPunct="1">
        <a:spcBef>
          <a:spcPct val="20000"/>
        </a:spcBef>
        <a:buFont typeface="Arial"/>
        <a:buChar char="•"/>
        <a:defRPr sz="6622" kern="1200">
          <a:solidFill>
            <a:schemeClr val="tx1"/>
          </a:solidFill>
          <a:latin typeface="+mn-lt"/>
          <a:ea typeface="+mn-ea"/>
          <a:cs typeface="+mn-cs"/>
        </a:defRPr>
      </a:lvl6pPr>
      <a:lvl7pPr marL="9839280" indent="-756868" algn="l" defTabSz="1513740" rtl="0" eaLnBrk="1" latinLnBrk="0" hangingPunct="1">
        <a:spcBef>
          <a:spcPct val="20000"/>
        </a:spcBef>
        <a:buFont typeface="Arial"/>
        <a:buChar char="•"/>
        <a:defRPr sz="6622" kern="1200">
          <a:solidFill>
            <a:schemeClr val="tx1"/>
          </a:solidFill>
          <a:latin typeface="+mn-lt"/>
          <a:ea typeface="+mn-ea"/>
          <a:cs typeface="+mn-cs"/>
        </a:defRPr>
      </a:lvl7pPr>
      <a:lvl8pPr marL="11353017" indent="-756868" algn="l" defTabSz="1513740" rtl="0" eaLnBrk="1" latinLnBrk="0" hangingPunct="1">
        <a:spcBef>
          <a:spcPct val="20000"/>
        </a:spcBef>
        <a:buFont typeface="Arial"/>
        <a:buChar char="•"/>
        <a:defRPr sz="6622" kern="1200">
          <a:solidFill>
            <a:schemeClr val="tx1"/>
          </a:solidFill>
          <a:latin typeface="+mn-lt"/>
          <a:ea typeface="+mn-ea"/>
          <a:cs typeface="+mn-cs"/>
        </a:defRPr>
      </a:lvl8pPr>
      <a:lvl9pPr marL="12866747" indent="-756868" algn="l" defTabSz="1513740" rtl="0" eaLnBrk="1" latinLnBrk="0" hangingPunct="1">
        <a:spcBef>
          <a:spcPct val="20000"/>
        </a:spcBef>
        <a:buFont typeface="Arial"/>
        <a:buChar char="•"/>
        <a:defRPr sz="6622" kern="1200">
          <a:solidFill>
            <a:schemeClr val="tx1"/>
          </a:solidFill>
          <a:latin typeface="+mn-lt"/>
          <a:ea typeface="+mn-ea"/>
          <a:cs typeface="+mn-cs"/>
        </a:defRPr>
      </a:lvl9pPr>
    </p:bodyStyle>
    <p:otherStyle>
      <a:defPPr>
        <a:defRPr lang="en-US"/>
      </a:defPPr>
      <a:lvl1pPr marL="0" algn="l" defTabSz="1513740" rtl="0" eaLnBrk="1" latinLnBrk="0" hangingPunct="1">
        <a:defRPr sz="5956" kern="1200">
          <a:solidFill>
            <a:schemeClr val="tx1"/>
          </a:solidFill>
          <a:latin typeface="+mn-lt"/>
          <a:ea typeface="+mn-ea"/>
          <a:cs typeface="+mn-cs"/>
        </a:defRPr>
      </a:lvl1pPr>
      <a:lvl2pPr marL="1513740" algn="l" defTabSz="1513740" rtl="0" eaLnBrk="1" latinLnBrk="0" hangingPunct="1">
        <a:defRPr sz="5956" kern="1200">
          <a:solidFill>
            <a:schemeClr val="tx1"/>
          </a:solidFill>
          <a:latin typeface="+mn-lt"/>
          <a:ea typeface="+mn-ea"/>
          <a:cs typeface="+mn-cs"/>
        </a:defRPr>
      </a:lvl2pPr>
      <a:lvl3pPr marL="3027467" algn="l" defTabSz="1513740" rtl="0" eaLnBrk="1" latinLnBrk="0" hangingPunct="1">
        <a:defRPr sz="5956" kern="1200">
          <a:solidFill>
            <a:schemeClr val="tx1"/>
          </a:solidFill>
          <a:latin typeface="+mn-lt"/>
          <a:ea typeface="+mn-ea"/>
          <a:cs typeface="+mn-cs"/>
        </a:defRPr>
      </a:lvl3pPr>
      <a:lvl4pPr marL="4541207" algn="l" defTabSz="1513740" rtl="0" eaLnBrk="1" latinLnBrk="0" hangingPunct="1">
        <a:defRPr sz="5956" kern="1200">
          <a:solidFill>
            <a:schemeClr val="tx1"/>
          </a:solidFill>
          <a:latin typeface="+mn-lt"/>
          <a:ea typeface="+mn-ea"/>
          <a:cs typeface="+mn-cs"/>
        </a:defRPr>
      </a:lvl4pPr>
      <a:lvl5pPr marL="6054941" algn="l" defTabSz="1513740" rtl="0" eaLnBrk="1" latinLnBrk="0" hangingPunct="1">
        <a:defRPr sz="5956" kern="1200">
          <a:solidFill>
            <a:schemeClr val="tx1"/>
          </a:solidFill>
          <a:latin typeface="+mn-lt"/>
          <a:ea typeface="+mn-ea"/>
          <a:cs typeface="+mn-cs"/>
        </a:defRPr>
      </a:lvl5pPr>
      <a:lvl6pPr marL="7568674" algn="l" defTabSz="1513740" rtl="0" eaLnBrk="1" latinLnBrk="0" hangingPunct="1">
        <a:defRPr sz="5956" kern="1200">
          <a:solidFill>
            <a:schemeClr val="tx1"/>
          </a:solidFill>
          <a:latin typeface="+mn-lt"/>
          <a:ea typeface="+mn-ea"/>
          <a:cs typeface="+mn-cs"/>
        </a:defRPr>
      </a:lvl6pPr>
      <a:lvl7pPr marL="9082411" algn="l" defTabSz="1513740" rtl="0" eaLnBrk="1" latinLnBrk="0" hangingPunct="1">
        <a:defRPr sz="5956" kern="1200">
          <a:solidFill>
            <a:schemeClr val="tx1"/>
          </a:solidFill>
          <a:latin typeface="+mn-lt"/>
          <a:ea typeface="+mn-ea"/>
          <a:cs typeface="+mn-cs"/>
        </a:defRPr>
      </a:lvl7pPr>
      <a:lvl8pPr marL="10596148" algn="l" defTabSz="1513740" rtl="0" eaLnBrk="1" latinLnBrk="0" hangingPunct="1">
        <a:defRPr sz="5956" kern="1200">
          <a:solidFill>
            <a:schemeClr val="tx1"/>
          </a:solidFill>
          <a:latin typeface="+mn-lt"/>
          <a:ea typeface="+mn-ea"/>
          <a:cs typeface="+mn-cs"/>
        </a:defRPr>
      </a:lvl8pPr>
      <a:lvl9pPr marL="12109878" algn="l" defTabSz="1513740" rtl="0" eaLnBrk="1" latinLnBrk="0" hangingPunct="1">
        <a:defRPr sz="595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3C573A-53D4-49D1-B0DC-733C88CC71FD}"/>
              </a:ext>
            </a:extLst>
          </p:cNvPr>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2ED979-8F21-4E07-849E-35158A9D51F9}"/>
              </a:ext>
            </a:extLst>
          </p:cNvPr>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81ADC0-2212-41F4-96BA-408D3C068B44}"/>
              </a:ext>
            </a:extLst>
          </p:cNvPr>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2980">
                <a:solidFill>
                  <a:schemeClr val="tx1">
                    <a:tint val="75000"/>
                  </a:schemeClr>
                </a:solidFill>
              </a:defRPr>
            </a:lvl1pPr>
          </a:lstStyle>
          <a:p>
            <a:fld id="{AA63E5E2-98C6-4C46-ACA6-51584BFF72C9}" type="datetimeFigureOut">
              <a:rPr lang="en-US" smtClean="0"/>
              <a:t>11/7/2021</a:t>
            </a:fld>
            <a:endParaRPr lang="en-US"/>
          </a:p>
        </p:txBody>
      </p:sp>
      <p:sp>
        <p:nvSpPr>
          <p:cNvPr id="5" name="Footer Placeholder 4">
            <a:extLst>
              <a:ext uri="{FF2B5EF4-FFF2-40B4-BE49-F238E27FC236}">
                <a16:creationId xmlns:a16="http://schemas.microsoft.com/office/drawing/2014/main" id="{86003B9C-D5FB-47B4-A4E0-CE0FBD025FDE}"/>
              </a:ext>
            </a:extLst>
          </p:cNvPr>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298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908A4F-E13B-42FA-97AC-921C5656DBE2}"/>
              </a:ext>
            </a:extLst>
          </p:cNvPr>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2980">
                <a:solidFill>
                  <a:schemeClr val="tx1">
                    <a:tint val="75000"/>
                  </a:schemeClr>
                </a:solidFill>
              </a:defRPr>
            </a:lvl1pPr>
          </a:lstStyle>
          <a:p>
            <a:fld id="{47F50E9C-6A18-4577-B00C-94DF0F10E13F}" type="slidenum">
              <a:rPr lang="en-US" smtClean="0"/>
              <a:t>‹#›</a:t>
            </a:fld>
            <a:endParaRPr lang="en-US"/>
          </a:p>
        </p:txBody>
      </p:sp>
    </p:spTree>
    <p:extLst>
      <p:ext uri="{BB962C8B-B14F-4D97-AF65-F5344CB8AC3E}">
        <p14:creationId xmlns:p14="http://schemas.microsoft.com/office/powerpoint/2010/main" val="185928851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2270615" rtl="0" eaLnBrk="1" latinLnBrk="0" hangingPunct="1">
        <a:lnSpc>
          <a:spcPct val="90000"/>
        </a:lnSpc>
        <a:spcBef>
          <a:spcPct val="0"/>
        </a:spcBef>
        <a:buNone/>
        <a:defRPr sz="10926" kern="1200">
          <a:solidFill>
            <a:schemeClr val="tx1"/>
          </a:solidFill>
          <a:latin typeface="+mj-lt"/>
          <a:ea typeface="+mj-ea"/>
          <a:cs typeface="+mj-cs"/>
        </a:defRPr>
      </a:lvl1pPr>
    </p:titleStyle>
    <p:bodyStyle>
      <a:lvl1pPr marL="567654" indent="-567654" algn="l" defTabSz="2270615" rtl="0" eaLnBrk="1" latinLnBrk="0" hangingPunct="1">
        <a:lnSpc>
          <a:spcPct val="90000"/>
        </a:lnSpc>
        <a:spcBef>
          <a:spcPts val="2483"/>
        </a:spcBef>
        <a:buFont typeface="Arial" panose="020B0604020202020204" pitchFamily="34" charset="0"/>
        <a:buChar char="•"/>
        <a:defRPr sz="6953" kern="1200">
          <a:solidFill>
            <a:schemeClr val="tx1"/>
          </a:solidFill>
          <a:latin typeface="+mn-lt"/>
          <a:ea typeface="+mn-ea"/>
          <a:cs typeface="+mn-cs"/>
        </a:defRPr>
      </a:lvl1pPr>
      <a:lvl2pPr marL="1702961" indent="-567654" algn="l" defTabSz="2270615" rtl="0" eaLnBrk="1" latinLnBrk="0" hangingPunct="1">
        <a:lnSpc>
          <a:spcPct val="90000"/>
        </a:lnSpc>
        <a:spcBef>
          <a:spcPts val="1242"/>
        </a:spcBef>
        <a:buFont typeface="Arial" panose="020B0604020202020204" pitchFamily="34" charset="0"/>
        <a:buChar char="•"/>
        <a:defRPr sz="5960" kern="1200">
          <a:solidFill>
            <a:schemeClr val="tx1"/>
          </a:solidFill>
          <a:latin typeface="+mn-lt"/>
          <a:ea typeface="+mn-ea"/>
          <a:cs typeface="+mn-cs"/>
        </a:defRPr>
      </a:lvl2pPr>
      <a:lvl3pPr marL="2838269" indent="-567654" algn="l" defTabSz="2270615" rtl="0" eaLnBrk="1" latinLnBrk="0" hangingPunct="1">
        <a:lnSpc>
          <a:spcPct val="90000"/>
        </a:lnSpc>
        <a:spcBef>
          <a:spcPts val="1242"/>
        </a:spcBef>
        <a:buFont typeface="Arial" panose="020B0604020202020204" pitchFamily="34" charset="0"/>
        <a:buChar char="•"/>
        <a:defRPr sz="4966" kern="1200">
          <a:solidFill>
            <a:schemeClr val="tx1"/>
          </a:solidFill>
          <a:latin typeface="+mn-lt"/>
          <a:ea typeface="+mn-ea"/>
          <a:cs typeface="+mn-cs"/>
        </a:defRPr>
      </a:lvl3pPr>
      <a:lvl4pPr marL="3973577" indent="-567654" algn="l" defTabSz="2270615"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4pPr>
      <a:lvl5pPr marL="5108884" indent="-567654" algn="l" defTabSz="2270615"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5pPr>
      <a:lvl6pPr marL="6244192" indent="-567654" algn="l" defTabSz="2270615"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6pPr>
      <a:lvl7pPr marL="7379499" indent="-567654" algn="l" defTabSz="2270615"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7pPr>
      <a:lvl8pPr marL="8514807" indent="-567654" algn="l" defTabSz="2270615"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8pPr>
      <a:lvl9pPr marL="9650115" indent="-567654" algn="l" defTabSz="2270615"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9pPr>
    </p:bodyStyle>
    <p:otherStyle>
      <a:defPPr>
        <a:defRPr lang="en-US"/>
      </a:defPPr>
      <a:lvl1pPr marL="0" algn="l" defTabSz="2270615" rtl="0" eaLnBrk="1" latinLnBrk="0" hangingPunct="1">
        <a:defRPr sz="4470" kern="1200">
          <a:solidFill>
            <a:schemeClr val="tx1"/>
          </a:solidFill>
          <a:latin typeface="+mn-lt"/>
          <a:ea typeface="+mn-ea"/>
          <a:cs typeface="+mn-cs"/>
        </a:defRPr>
      </a:lvl1pPr>
      <a:lvl2pPr marL="1135308" algn="l" defTabSz="2270615" rtl="0" eaLnBrk="1" latinLnBrk="0" hangingPunct="1">
        <a:defRPr sz="4470" kern="1200">
          <a:solidFill>
            <a:schemeClr val="tx1"/>
          </a:solidFill>
          <a:latin typeface="+mn-lt"/>
          <a:ea typeface="+mn-ea"/>
          <a:cs typeface="+mn-cs"/>
        </a:defRPr>
      </a:lvl2pPr>
      <a:lvl3pPr marL="2270615" algn="l" defTabSz="2270615" rtl="0" eaLnBrk="1" latinLnBrk="0" hangingPunct="1">
        <a:defRPr sz="4470" kern="1200">
          <a:solidFill>
            <a:schemeClr val="tx1"/>
          </a:solidFill>
          <a:latin typeface="+mn-lt"/>
          <a:ea typeface="+mn-ea"/>
          <a:cs typeface="+mn-cs"/>
        </a:defRPr>
      </a:lvl3pPr>
      <a:lvl4pPr marL="3405923" algn="l" defTabSz="2270615" rtl="0" eaLnBrk="1" latinLnBrk="0" hangingPunct="1">
        <a:defRPr sz="4470" kern="1200">
          <a:solidFill>
            <a:schemeClr val="tx1"/>
          </a:solidFill>
          <a:latin typeface="+mn-lt"/>
          <a:ea typeface="+mn-ea"/>
          <a:cs typeface="+mn-cs"/>
        </a:defRPr>
      </a:lvl4pPr>
      <a:lvl5pPr marL="4541230" algn="l" defTabSz="2270615" rtl="0" eaLnBrk="1" latinLnBrk="0" hangingPunct="1">
        <a:defRPr sz="4470" kern="1200">
          <a:solidFill>
            <a:schemeClr val="tx1"/>
          </a:solidFill>
          <a:latin typeface="+mn-lt"/>
          <a:ea typeface="+mn-ea"/>
          <a:cs typeface="+mn-cs"/>
        </a:defRPr>
      </a:lvl5pPr>
      <a:lvl6pPr marL="5676538" algn="l" defTabSz="2270615" rtl="0" eaLnBrk="1" latinLnBrk="0" hangingPunct="1">
        <a:defRPr sz="4470" kern="1200">
          <a:solidFill>
            <a:schemeClr val="tx1"/>
          </a:solidFill>
          <a:latin typeface="+mn-lt"/>
          <a:ea typeface="+mn-ea"/>
          <a:cs typeface="+mn-cs"/>
        </a:defRPr>
      </a:lvl6pPr>
      <a:lvl7pPr marL="6811846" algn="l" defTabSz="2270615" rtl="0" eaLnBrk="1" latinLnBrk="0" hangingPunct="1">
        <a:defRPr sz="4470" kern="1200">
          <a:solidFill>
            <a:schemeClr val="tx1"/>
          </a:solidFill>
          <a:latin typeface="+mn-lt"/>
          <a:ea typeface="+mn-ea"/>
          <a:cs typeface="+mn-cs"/>
        </a:defRPr>
      </a:lvl7pPr>
      <a:lvl8pPr marL="7947153" algn="l" defTabSz="2270615" rtl="0" eaLnBrk="1" latinLnBrk="0" hangingPunct="1">
        <a:defRPr sz="4470" kern="1200">
          <a:solidFill>
            <a:schemeClr val="tx1"/>
          </a:solidFill>
          <a:latin typeface="+mn-lt"/>
          <a:ea typeface="+mn-ea"/>
          <a:cs typeface="+mn-cs"/>
        </a:defRPr>
      </a:lvl8pPr>
      <a:lvl9pPr marL="9082461" algn="l" defTabSz="2270615" rtl="0" eaLnBrk="1" latinLnBrk="0" hangingPunct="1">
        <a:defRPr sz="44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12.jpeg"/><Relationship Id="rId11" Type="http://schemas.openxmlformats.org/officeDocument/2006/relationships/chart" Target="../charts/chart2.xml"/><Relationship Id="rId5" Type="http://schemas.openxmlformats.org/officeDocument/2006/relationships/image" Target="../media/image11.png"/><Relationship Id="rId10" Type="http://schemas.openxmlformats.org/officeDocument/2006/relationships/chart" Target="../charts/chart1.xml"/><Relationship Id="rId4" Type="http://schemas.openxmlformats.org/officeDocument/2006/relationships/image" Target="../media/image10.jpe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
            <a:ext cx="30275213" cy="3344789"/>
          </a:xfrm>
          <a:prstGeom prst="rect">
            <a:avLst/>
          </a:prstGeom>
          <a:solidFill>
            <a:srgbClr val="FFA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3"/>
          </a:p>
        </p:txBody>
      </p:sp>
      <p:sp>
        <p:nvSpPr>
          <p:cNvPr id="3" name="Text Box 5"/>
          <p:cNvSpPr txBox="1">
            <a:spLocks noChangeArrowheads="1"/>
          </p:cNvSpPr>
          <p:nvPr/>
        </p:nvSpPr>
        <p:spPr bwMode="auto">
          <a:xfrm>
            <a:off x="859972" y="2122549"/>
            <a:ext cx="28663260" cy="1780511"/>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14870" tIns="14870" rIns="14870" bIns="14870" numCol="1" anchor="t" anchorCtr="0" compatLnSpc="1">
            <a:prstTxWarp prst="textNoShape">
              <a:avLst/>
            </a:prstTxWarp>
          </a:bodyPr>
          <a:lstStyle/>
          <a:p>
            <a:pPr algn="ctr" defTabSz="371736" eaLnBrk="0" fontAlgn="base" hangingPunct="0">
              <a:spcBef>
                <a:spcPct val="0"/>
              </a:spcBef>
              <a:spcAft>
                <a:spcPct val="0"/>
              </a:spcAft>
            </a:pPr>
            <a:r>
              <a:rPr lang="en-US" altLang="en-US" sz="4400" b="1" dirty="0">
                <a:solidFill>
                  <a:srgbClr val="C00000"/>
                </a:solidFill>
                <a:latin typeface="Verdana" panose="020B0604030504040204" pitchFamily="34" charset="0"/>
                <a:ea typeface="Verdana" panose="020B0604030504040204" pitchFamily="34" charset="0"/>
              </a:rPr>
              <a:t>Holistic Care for Children living with HIV: ACHIEVE Rwanda Project’s Experience</a:t>
            </a:r>
          </a:p>
          <a:p>
            <a:pPr algn="ctr" defTabSz="371736" eaLnBrk="0" fontAlgn="base" hangingPunct="0">
              <a:spcBef>
                <a:spcPct val="0"/>
              </a:spcBef>
              <a:spcAft>
                <a:spcPct val="0"/>
              </a:spcAft>
            </a:pPr>
            <a:r>
              <a:rPr lang="en-US" altLang="en-US" sz="2000" i="1" dirty="0">
                <a:latin typeface="Verdana" panose="020B0604030504040204" pitchFamily="34" charset="0"/>
                <a:ea typeface="Verdana" panose="020B0604030504040204" pitchFamily="34" charset="0"/>
              </a:rPr>
              <a:t>Authors: Mugwaneza Placidie, Mutabazi Moise, Muramira Absolom, Kaberuka Teddy, Muhayimpundu Ribakare, Erica Kuhlik, Sarah </a:t>
            </a:r>
            <a:r>
              <a:rPr lang="en-US" altLang="en-US" sz="2000" i="1">
                <a:latin typeface="Verdana" panose="020B0604030504040204" pitchFamily="34" charset="0"/>
                <a:ea typeface="Verdana" panose="020B0604030504040204" pitchFamily="34" charset="0"/>
              </a:rPr>
              <a:t>Sadiq, Tom Ventimiglia</a:t>
            </a:r>
            <a:endParaRPr lang="en-US" altLang="en-US" sz="3400" dirty="0">
              <a:solidFill>
                <a:schemeClr val="bg1"/>
              </a:solidFill>
              <a:latin typeface="Verdana" panose="020B0604030504040204" pitchFamily="34" charset="0"/>
              <a:ea typeface="Verdana" panose="020B0604030504040204" pitchFamily="34" charset="0"/>
            </a:endParaRPr>
          </a:p>
        </p:txBody>
      </p:sp>
      <p:sp>
        <p:nvSpPr>
          <p:cNvPr id="4" name="Text Box 3"/>
          <p:cNvSpPr txBox="1">
            <a:spLocks noChangeArrowheads="1"/>
          </p:cNvSpPr>
          <p:nvPr/>
        </p:nvSpPr>
        <p:spPr bwMode="auto">
          <a:xfrm>
            <a:off x="438003" y="3662531"/>
            <a:ext cx="6861689" cy="19473474"/>
          </a:xfrm>
          <a:prstGeom prst="rect">
            <a:avLst/>
          </a:prstGeom>
          <a:noFill/>
          <a:ln w="12700" algn="ctr">
            <a:solidFill>
              <a:srgbClr val="000000"/>
            </a:solidFill>
            <a:miter lim="800000"/>
            <a:headEnd/>
            <a:tailEnd/>
          </a:ln>
          <a:effectLst/>
          <a:extLst>
            <a:ext uri="{909E8E84-426E-40DD-AFC4-6F175D3DCCD1}">
              <a14:hiddenFill xmlns:a14="http://schemas.microsoft.com/office/drawing/2010/main">
                <a:solidFill>
                  <a:srgbClr val="F57B6B"/>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14870" tIns="14870" rIns="14870" bIns="14870" numCol="1" anchor="t" anchorCtr="0" compatLnSpc="1">
            <a:prstTxWarp prst="textNoShape">
              <a:avLst/>
            </a:prstTxWarp>
          </a:bodyPr>
          <a:lstStyle/>
          <a:p>
            <a:pPr algn="just" defTabSz="371736" eaLnBrk="0" fontAlgn="base" hangingPunct="0">
              <a:spcBef>
                <a:spcPct val="0"/>
              </a:spcBef>
              <a:spcAft>
                <a:spcPct val="0"/>
              </a:spcAft>
            </a:pPr>
            <a:r>
              <a:rPr lang="en-US" altLang="en-US" sz="2800" b="1" dirty="0">
                <a:solidFill>
                  <a:srgbClr val="E0001B"/>
                </a:solidFill>
                <a:latin typeface="Verdana" panose="020B0604030504040204" pitchFamily="34" charset="0"/>
                <a:ea typeface="Verdana" panose="020B0604030504040204" pitchFamily="34" charset="0"/>
              </a:rPr>
              <a:t>Background</a:t>
            </a:r>
          </a:p>
          <a:p>
            <a:pPr algn="just" defTabSz="371736" eaLnBrk="0" fontAlgn="base" hangingPunct="0">
              <a:spcBef>
                <a:spcPct val="0"/>
              </a:spcBef>
              <a:spcAft>
                <a:spcPct val="0"/>
              </a:spcAft>
            </a:pPr>
            <a:endParaRPr lang="en-US" altLang="en-US" sz="2800" b="1" dirty="0">
              <a:solidFill>
                <a:srgbClr val="E0001B"/>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400" dirty="0"/>
              <a:t>The USAID/PEPFAR-funded Adolescents and Children, HIV Incidence Reduction, Empowerment, and Virus Elimination project (ACHIEVE) Rwanda project implements orphans and other vulnerable children (OVC) and DREAMS activities in four targeted districts to reduce vulnerability and HIV incidence while contributing towards HIV epidemic control. ACHIEVE Rwanda project  is community-based and  provides  comprehensive interventions to beneficiaries through direct services delivery and referrals to different services providers in the community and health facilities. </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endParaRPr lang="en-US" sz="2400" dirty="0"/>
          </a:p>
          <a:p>
            <a:pPr algn="just"/>
            <a:endParaRPr lang="en-US" sz="2400" dirty="0"/>
          </a:p>
          <a:p>
            <a:pPr algn="just"/>
            <a:endParaRPr lang="en-US" sz="2400" dirty="0"/>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endParaRPr lang="en-US" sz="2400" dirty="0"/>
          </a:p>
          <a:p>
            <a:pPr algn="just"/>
            <a:endParaRPr lang="en-US" sz="2400" dirty="0"/>
          </a:p>
          <a:p>
            <a:pPr algn="just"/>
            <a:r>
              <a:rPr lang="en-US" sz="1600" i="1" dirty="0"/>
              <a:t>	</a:t>
            </a:r>
          </a:p>
          <a:p>
            <a:pPr algn="just"/>
            <a:endParaRPr lang="en-US" i="1" dirty="0"/>
          </a:p>
          <a:p>
            <a:pPr marL="342900" indent="-342900">
              <a:buFont typeface="Arial" panose="020B0604020202020204" pitchFamily="34" charset="0"/>
              <a:buChar char="•"/>
            </a:pPr>
            <a:r>
              <a:rPr lang="en-US" sz="2400" dirty="0"/>
              <a:t>The ACHIEVE OVC comprehensive program component is implemented in two districts, Huye and </a:t>
            </a:r>
            <a:r>
              <a:rPr lang="en-US" sz="2400" dirty="0" err="1"/>
              <a:t>Kayonza</a:t>
            </a:r>
            <a:r>
              <a:rPr lang="en-US" sz="2400" dirty="0"/>
              <a:t>, and aims to optimize access to HIV prevention and treatment services and to address socio-economic challenges faced by children living with HIV (CLHIV). </a:t>
            </a:r>
          </a:p>
          <a:p>
            <a:pPr algn="just" defTabSz="371736" eaLnBrk="0" fontAlgn="base" hangingPunct="0">
              <a:spcBef>
                <a:spcPct val="0"/>
              </a:spcBef>
              <a:spcAft>
                <a:spcPct val="0"/>
              </a:spcAft>
            </a:pPr>
            <a:endParaRPr lang="en-US" sz="2400" dirty="0">
              <a:latin typeface="Calibri" panose="020F0502020204030204" pitchFamily="34" charset="0"/>
              <a:cs typeface="Times New Roman" panose="02020603050405020304" pitchFamily="18" charset="0"/>
            </a:endParaRPr>
          </a:p>
        </p:txBody>
      </p:sp>
      <p:sp>
        <p:nvSpPr>
          <p:cNvPr id="5" name="Text Box 4"/>
          <p:cNvSpPr txBox="1">
            <a:spLocks noChangeArrowheads="1"/>
          </p:cNvSpPr>
          <p:nvPr/>
        </p:nvSpPr>
        <p:spPr bwMode="auto">
          <a:xfrm>
            <a:off x="7355809" y="3666319"/>
            <a:ext cx="9417305" cy="26680331"/>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14870" tIns="14870" rIns="14870" bIns="14870" numCol="1" anchor="t" anchorCtr="0" compatLnSpc="1">
            <a:prstTxWarp prst="textNoShape">
              <a:avLst/>
            </a:prstTxWarp>
          </a:bodyPr>
          <a:lstStyle/>
          <a:p>
            <a:pPr algn="just" defTabSz="371736" eaLnBrk="0" fontAlgn="base" hangingPunct="0">
              <a:spcBef>
                <a:spcPct val="0"/>
              </a:spcBef>
              <a:spcAft>
                <a:spcPct val="0"/>
              </a:spcAft>
            </a:pPr>
            <a:r>
              <a:rPr lang="en-US" altLang="en-US" sz="3200" b="1" dirty="0">
                <a:solidFill>
                  <a:srgbClr val="E0001B"/>
                </a:solidFill>
                <a:latin typeface="Verdana" panose="020B0604030504040204" pitchFamily="34" charset="0"/>
                <a:ea typeface="Verdana" panose="020B0604030504040204" pitchFamily="34" charset="0"/>
              </a:rPr>
              <a:t>Description</a:t>
            </a:r>
          </a:p>
          <a:p>
            <a:pPr algn="just" defTabSz="371736" eaLnBrk="0" fontAlgn="base" hangingPunct="0">
              <a:spcBef>
                <a:spcPct val="0"/>
              </a:spcBef>
              <a:spcAft>
                <a:spcPct val="0"/>
              </a:spcAft>
            </a:pPr>
            <a:endParaRPr lang="en-US" altLang="en-US" sz="3200" b="1" dirty="0">
              <a:solidFill>
                <a:srgbClr val="E0001B"/>
              </a:solidFill>
              <a:latin typeface="Verdana" panose="020B0604030504040204" pitchFamily="34" charset="0"/>
              <a:ea typeface="Verdana" panose="020B0604030504040204" pitchFamily="34" charset="0"/>
            </a:endParaRPr>
          </a:p>
          <a:p>
            <a:pPr marL="342900" indent="-342900">
              <a:lnSpc>
                <a:spcPct val="107000"/>
              </a:lnSpc>
              <a:spcAft>
                <a:spcPts val="800"/>
              </a:spcAft>
              <a:buFont typeface="Wingdings" panose="05000000000000000000" pitchFamily="2" charset="2"/>
              <a:buChar char="§"/>
            </a:pPr>
            <a:r>
              <a:rPr lang="en-US" sz="2400" dirty="0">
                <a:latin typeface="Calibri"/>
                <a:cs typeface="Times New Roman"/>
              </a:rPr>
              <a:t>ACHIEVE Rwanda collaborates with the Ministry of Health (MOH), the Rwanda Biomedical Center (RBC), health </a:t>
            </a:r>
            <a:r>
              <a:rPr lang="en-US" sz="2400" dirty="0">
                <a:solidFill>
                  <a:schemeClr val="tx1"/>
                </a:solidFill>
                <a:latin typeface="Calibri"/>
                <a:cs typeface="Times New Roman"/>
              </a:rPr>
              <a:t>facilities and the Rwandan network of people living with HIV (RRP+) to identify and enroll CLHIV and their caregivers and provide them with OVC comprehensive services. </a:t>
            </a:r>
            <a:endParaRPr lang="en-US" sz="2400" dirty="0">
              <a:solidFill>
                <a:schemeClr val="tx1"/>
              </a:solidFill>
              <a:latin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Wingdings" panose="05000000000000000000" pitchFamily="2" charset="2"/>
              <a:buChar char="§"/>
            </a:pPr>
            <a:r>
              <a:rPr lang="en-US" sz="2400" dirty="0">
                <a:solidFill>
                  <a:schemeClr val="tx1"/>
                </a:solidFill>
                <a:latin typeface="Calibri" panose="020F0502020204030204" pitchFamily="34" charset="0"/>
                <a:cs typeface="Times New Roman" panose="02020603050405020304" pitchFamily="18" charset="0"/>
              </a:rPr>
              <a:t>The project targets CLHIV, children of HIV-positive caregivers, HIV-Exposed Infants, children of female sex workers and survivors of sexual gender-based violence. </a:t>
            </a:r>
          </a:p>
          <a:p>
            <a:pPr marL="342900" indent="-342900">
              <a:lnSpc>
                <a:spcPct val="107000"/>
              </a:lnSpc>
              <a:spcAft>
                <a:spcPts val="800"/>
              </a:spcAft>
              <a:buFont typeface="Wingdings" panose="05000000000000000000" pitchFamily="2" charset="2"/>
              <a:buChar char="§"/>
            </a:pPr>
            <a:r>
              <a:rPr lang="en-US" sz="2400" dirty="0">
                <a:solidFill>
                  <a:schemeClr val="tx1"/>
                </a:solidFill>
                <a:latin typeface="Calibri"/>
                <a:cs typeface="Times New Roman"/>
              </a:rPr>
              <a:t>Using a case management approach, ACHIEVE Rwanda’s case management volunteers (CMVs) conducted a risk and vulnerability assessment (RVA) for the enrolled beneficiaries. The assessment revealed multidimensional needs for CLHIV as shown in Figure 1 below: the top three were economic strengthening  of CLHIV families (88.2%), education support (46.5%) and psychosocial support and counselling  (26.9%). </a:t>
            </a:r>
          </a:p>
          <a:p>
            <a:pPr algn="just">
              <a:lnSpc>
                <a:spcPct val="107000"/>
              </a:lnSpc>
              <a:spcAft>
                <a:spcPts val="800"/>
              </a:spcAft>
            </a:pPr>
            <a:r>
              <a:rPr lang="en-US" sz="2400" b="1" dirty="0">
                <a:solidFill>
                  <a:schemeClr val="tx1"/>
                </a:solidFill>
                <a:latin typeface="Calibri"/>
                <a:cs typeface="Times New Roman"/>
              </a:rPr>
              <a:t>Figure 1: Identified needs for CLHIV under 15 years and their caregivers, RVA findings, May 2021 </a:t>
            </a:r>
          </a:p>
          <a:p>
            <a:pPr algn="just">
              <a:lnSpc>
                <a:spcPct val="107000"/>
              </a:lnSpc>
              <a:spcAft>
                <a:spcPts val="800"/>
              </a:spcAft>
            </a:pPr>
            <a:endParaRPr lang="en-US" sz="2800" dirty="0">
              <a:solidFill>
                <a:schemeClr val="tx1"/>
              </a:solidFill>
              <a:highlight>
                <a:srgbClr val="FFFF00"/>
              </a:highlight>
              <a:latin typeface="Calibri"/>
              <a:cs typeface="Times New Roman"/>
            </a:endParaRPr>
          </a:p>
          <a:p>
            <a:pPr marL="342900" indent="-342900" algn="just">
              <a:lnSpc>
                <a:spcPct val="107000"/>
              </a:lnSpc>
              <a:spcAft>
                <a:spcPts val="800"/>
              </a:spcAft>
              <a:buFont typeface="Wingdings" panose="05000000000000000000" pitchFamily="2" charset="2"/>
              <a:buChar char="§"/>
            </a:pPr>
            <a:endParaRPr lang="en-US" sz="2800" dirty="0">
              <a:solidFill>
                <a:schemeClr val="tx1"/>
              </a:solidFill>
              <a:highlight>
                <a:srgbClr val="FFFF00"/>
              </a:highlight>
              <a:latin typeface="Calibri"/>
              <a:cs typeface="Times New Roman"/>
            </a:endParaRPr>
          </a:p>
          <a:p>
            <a:pPr marL="342900" indent="-342900" algn="just">
              <a:lnSpc>
                <a:spcPct val="107000"/>
              </a:lnSpc>
              <a:spcAft>
                <a:spcPts val="800"/>
              </a:spcAft>
              <a:buFont typeface="Wingdings" panose="05000000000000000000" pitchFamily="2" charset="2"/>
              <a:buChar char="§"/>
            </a:pPr>
            <a:endParaRPr lang="en-US" sz="2800" dirty="0">
              <a:solidFill>
                <a:schemeClr val="tx1"/>
              </a:solidFill>
              <a:highlight>
                <a:srgbClr val="FFFF00"/>
              </a:highlight>
              <a:latin typeface="Calibri"/>
              <a:cs typeface="Times New Roman"/>
            </a:endParaRPr>
          </a:p>
          <a:p>
            <a:pPr marL="342900" indent="-342900" algn="just">
              <a:lnSpc>
                <a:spcPct val="107000"/>
              </a:lnSpc>
              <a:spcAft>
                <a:spcPts val="800"/>
              </a:spcAft>
              <a:buFont typeface="Wingdings" panose="05000000000000000000" pitchFamily="2" charset="2"/>
              <a:buChar char="§"/>
            </a:pPr>
            <a:endParaRPr lang="en-US" sz="2800" dirty="0">
              <a:solidFill>
                <a:schemeClr val="tx1"/>
              </a:solidFill>
              <a:highlight>
                <a:srgbClr val="FFFF00"/>
              </a:highlight>
              <a:latin typeface="Calibri"/>
              <a:cs typeface="Times New Roman"/>
            </a:endParaRPr>
          </a:p>
          <a:p>
            <a:pPr marL="342900" indent="-342900" algn="just">
              <a:lnSpc>
                <a:spcPct val="107000"/>
              </a:lnSpc>
              <a:spcAft>
                <a:spcPts val="800"/>
              </a:spcAft>
              <a:buFont typeface="Wingdings" panose="05000000000000000000" pitchFamily="2" charset="2"/>
              <a:buChar char="§"/>
            </a:pPr>
            <a:endParaRPr lang="en-US" sz="2800" dirty="0">
              <a:solidFill>
                <a:schemeClr val="tx1"/>
              </a:solidFill>
              <a:highlight>
                <a:srgbClr val="FFFF00"/>
              </a:highlight>
              <a:latin typeface="Calibri"/>
              <a:cs typeface="Times New Roman"/>
            </a:endParaRPr>
          </a:p>
          <a:p>
            <a:pPr marL="342900" indent="-342900" algn="just">
              <a:lnSpc>
                <a:spcPct val="107000"/>
              </a:lnSpc>
              <a:spcAft>
                <a:spcPts val="800"/>
              </a:spcAft>
              <a:buFont typeface="Wingdings" panose="05000000000000000000" pitchFamily="2" charset="2"/>
              <a:buChar char="§"/>
            </a:pPr>
            <a:endParaRPr lang="en-US" sz="2800" dirty="0">
              <a:solidFill>
                <a:schemeClr val="tx1"/>
              </a:solidFill>
              <a:highlight>
                <a:srgbClr val="FFFF00"/>
              </a:highlight>
              <a:latin typeface="Calibri"/>
              <a:cs typeface="Times New Roman"/>
            </a:endParaRPr>
          </a:p>
          <a:p>
            <a:pPr marL="342900" indent="-342900" algn="just">
              <a:lnSpc>
                <a:spcPct val="107000"/>
              </a:lnSpc>
              <a:spcAft>
                <a:spcPts val="800"/>
              </a:spcAft>
              <a:buFont typeface="Wingdings" panose="05000000000000000000" pitchFamily="2" charset="2"/>
              <a:buChar char="§"/>
            </a:pPr>
            <a:endParaRPr lang="en-US" sz="2800" dirty="0">
              <a:solidFill>
                <a:schemeClr val="tx1"/>
              </a:solidFill>
              <a:highlight>
                <a:srgbClr val="FFFF00"/>
              </a:highlight>
              <a:latin typeface="Calibri"/>
              <a:cs typeface="Times New Roman"/>
            </a:endParaRPr>
          </a:p>
          <a:p>
            <a:pPr marL="342900" indent="-342900">
              <a:lnSpc>
                <a:spcPct val="107000"/>
              </a:lnSpc>
              <a:spcAft>
                <a:spcPts val="800"/>
              </a:spcAft>
              <a:buFont typeface="Wingdings" panose="05000000000000000000" pitchFamily="2" charset="2"/>
              <a:buChar char="§"/>
            </a:pPr>
            <a:endParaRPr lang="en-US" sz="2400" dirty="0">
              <a:solidFill>
                <a:schemeClr val="tx1"/>
              </a:solidFill>
              <a:latin typeface="Calibri"/>
              <a:cs typeface="Times New Roman"/>
            </a:endParaRPr>
          </a:p>
          <a:p>
            <a:pPr>
              <a:lnSpc>
                <a:spcPct val="107000"/>
              </a:lnSpc>
              <a:spcAft>
                <a:spcPts val="800"/>
              </a:spcAft>
            </a:pPr>
            <a:endParaRPr lang="en-US" sz="2400" dirty="0">
              <a:solidFill>
                <a:schemeClr val="tx1"/>
              </a:solidFill>
              <a:latin typeface="Calibri"/>
              <a:cs typeface="Times New Roman"/>
            </a:endParaRPr>
          </a:p>
          <a:p>
            <a:pPr marL="342900" indent="-342900">
              <a:lnSpc>
                <a:spcPct val="107000"/>
              </a:lnSpc>
              <a:spcAft>
                <a:spcPts val="800"/>
              </a:spcAft>
              <a:buFont typeface="Wingdings" panose="05000000000000000000" pitchFamily="2" charset="2"/>
              <a:buChar char="§"/>
            </a:pPr>
            <a:r>
              <a:rPr lang="en-US" sz="2400" dirty="0">
                <a:solidFill>
                  <a:schemeClr val="tx1"/>
                </a:solidFill>
                <a:latin typeface="Calibri"/>
                <a:cs typeface="Times New Roman"/>
              </a:rPr>
              <a:t>The RVA findings informed the development by CMVs of individual care plans which listed the required services/interventions as shown in the diagram below. </a:t>
            </a:r>
            <a:endParaRPr lang="en-US" sz="2400" dirty="0">
              <a:solidFill>
                <a:schemeClr val="tx1"/>
              </a:solidFill>
              <a:latin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Wingdings" panose="05000000000000000000" pitchFamily="2" charset="2"/>
              <a:buChar char="§"/>
            </a:pPr>
            <a:r>
              <a:rPr lang="en-US" sz="2400" dirty="0">
                <a:latin typeface="Calibri" panose="020F0502020204030204" pitchFamily="34" charset="0"/>
                <a:cs typeface="Times New Roman" panose="02020603050405020304" pitchFamily="18" charset="0"/>
              </a:rPr>
              <a:t>Since then, CMVs have been conducting bi-weekly home visits to deliver tailored OVC comprehensive services to the beneficiaries guided by their care plans while clinical linkage facilitators have been supporting beneficiaries to access clinical services at the health facilities as also illustrated in Figure 2 below.</a:t>
            </a:r>
          </a:p>
          <a:p>
            <a:pPr marR="0">
              <a:lnSpc>
                <a:spcPct val="107000"/>
              </a:lnSpc>
              <a:spcBef>
                <a:spcPts val="0"/>
              </a:spcBef>
              <a:spcAft>
                <a:spcPts val="800"/>
              </a:spcAft>
            </a:pPr>
            <a:r>
              <a:rPr lang="en-US" sz="2400" b="1" dirty="0">
                <a:latin typeface="Calibri" panose="020F0502020204030204" pitchFamily="34" charset="0"/>
                <a:cs typeface="Times New Roman" panose="02020603050405020304" pitchFamily="18" charset="0"/>
              </a:rPr>
              <a:t>Figure 2: OVC Comprehensive Services</a:t>
            </a:r>
          </a:p>
          <a:p>
            <a:pPr marL="342900" marR="0" indent="-342900">
              <a:lnSpc>
                <a:spcPct val="107000"/>
              </a:lnSpc>
              <a:spcBef>
                <a:spcPts val="0"/>
              </a:spcBef>
              <a:spcAft>
                <a:spcPts val="800"/>
              </a:spcAft>
              <a:buFont typeface="Wingdings" panose="05000000000000000000" pitchFamily="2" charset="2"/>
              <a:buChar char="§"/>
            </a:pPr>
            <a:endParaRPr lang="en-US" sz="2400" dirty="0">
              <a:latin typeface="Calibri" panose="020F0502020204030204" pitchFamily="34" charset="0"/>
              <a:cs typeface="Times New Roman" panose="02020603050405020304" pitchFamily="18" charset="0"/>
            </a:endParaRPr>
          </a:p>
          <a:p>
            <a:pPr marL="342900" marR="0" indent="-342900" algn="just">
              <a:lnSpc>
                <a:spcPct val="107000"/>
              </a:lnSpc>
              <a:spcBef>
                <a:spcPts val="0"/>
              </a:spcBef>
              <a:spcAft>
                <a:spcPts val="800"/>
              </a:spcAft>
              <a:buFont typeface="Wingdings" panose="05000000000000000000" pitchFamily="2" charset="2"/>
              <a:buChar char="§"/>
            </a:pPr>
            <a:endParaRPr lang="en-US" sz="2400" dirty="0">
              <a:latin typeface="Calibri" panose="020F0502020204030204" pitchFamily="34" charset="0"/>
              <a:cs typeface="Times New Roman" panose="02020603050405020304" pitchFamily="18" charset="0"/>
            </a:endParaRPr>
          </a:p>
          <a:p>
            <a:pPr marL="342900" marR="0" indent="-342900" algn="just">
              <a:lnSpc>
                <a:spcPct val="107000"/>
              </a:lnSpc>
              <a:spcBef>
                <a:spcPts val="0"/>
              </a:spcBef>
              <a:spcAft>
                <a:spcPts val="800"/>
              </a:spcAft>
              <a:buFont typeface="Wingdings" panose="05000000000000000000" pitchFamily="2" charset="2"/>
              <a:buChar char="§"/>
            </a:pPr>
            <a:endParaRPr lang="en-US" sz="2400" dirty="0">
              <a:latin typeface="Calibri" panose="020F0502020204030204" pitchFamily="34" charset="0"/>
              <a:cs typeface="Times New Roman" panose="02020603050405020304" pitchFamily="18" charset="0"/>
            </a:endParaRPr>
          </a:p>
          <a:p>
            <a:pPr marL="342900" marR="0" indent="-342900" algn="just">
              <a:lnSpc>
                <a:spcPct val="107000"/>
              </a:lnSpc>
              <a:spcBef>
                <a:spcPts val="0"/>
              </a:spcBef>
              <a:spcAft>
                <a:spcPts val="800"/>
              </a:spcAft>
              <a:buFont typeface="Wingdings" panose="05000000000000000000" pitchFamily="2" charset="2"/>
              <a:buChar char="§"/>
            </a:pPr>
            <a:endParaRPr lang="en-US" sz="2400" dirty="0">
              <a:latin typeface="Calibri" panose="020F0502020204030204" pitchFamily="34" charset="0"/>
              <a:cs typeface="Times New Roman" panose="02020603050405020304" pitchFamily="18" charset="0"/>
            </a:endParaRPr>
          </a:p>
          <a:p>
            <a:pPr marL="342900" marR="0" indent="-342900" algn="just">
              <a:lnSpc>
                <a:spcPct val="107000"/>
              </a:lnSpc>
              <a:spcBef>
                <a:spcPts val="0"/>
              </a:spcBef>
              <a:spcAft>
                <a:spcPts val="800"/>
              </a:spcAft>
              <a:buFont typeface="Wingdings" panose="05000000000000000000" pitchFamily="2" charset="2"/>
              <a:buChar char="§"/>
            </a:pPr>
            <a:endParaRPr lang="en-US" sz="2400" dirty="0">
              <a:latin typeface="Calibri" panose="020F0502020204030204" pitchFamily="34" charset="0"/>
              <a:cs typeface="Times New Roman" panose="02020603050405020304" pitchFamily="18" charset="0"/>
            </a:endParaRPr>
          </a:p>
          <a:p>
            <a:pPr marL="342900" marR="0" indent="-342900" algn="just">
              <a:lnSpc>
                <a:spcPct val="107000"/>
              </a:lnSpc>
              <a:spcBef>
                <a:spcPts val="0"/>
              </a:spcBef>
              <a:spcAft>
                <a:spcPts val="800"/>
              </a:spcAft>
              <a:buFont typeface="Wingdings" panose="05000000000000000000" pitchFamily="2" charset="2"/>
              <a:buChar char="§"/>
            </a:pPr>
            <a:endParaRPr lang="en-US" sz="2400" dirty="0">
              <a:latin typeface="Calibri" panose="020F0502020204030204" pitchFamily="34" charset="0"/>
              <a:cs typeface="Times New Roman" panose="02020603050405020304" pitchFamily="18" charset="0"/>
            </a:endParaRPr>
          </a:p>
          <a:p>
            <a:pPr marL="342900" marR="0" indent="-342900" algn="just">
              <a:lnSpc>
                <a:spcPct val="107000"/>
              </a:lnSpc>
              <a:spcBef>
                <a:spcPts val="0"/>
              </a:spcBef>
              <a:spcAft>
                <a:spcPts val="800"/>
              </a:spcAft>
              <a:buFont typeface="Wingdings" panose="05000000000000000000" pitchFamily="2" charset="2"/>
              <a:buChar char="§"/>
            </a:pPr>
            <a:endParaRPr lang="en-US" sz="2400" dirty="0">
              <a:latin typeface="Calibri" panose="020F0502020204030204" pitchFamily="34" charset="0"/>
              <a:cs typeface="Times New Roman" panose="02020603050405020304" pitchFamily="18" charset="0"/>
            </a:endParaRPr>
          </a:p>
          <a:p>
            <a:pPr marL="342900" marR="0" indent="-342900" algn="just">
              <a:lnSpc>
                <a:spcPct val="107000"/>
              </a:lnSpc>
              <a:spcBef>
                <a:spcPts val="0"/>
              </a:spcBef>
              <a:spcAft>
                <a:spcPts val="800"/>
              </a:spcAft>
              <a:buFont typeface="Wingdings" panose="05000000000000000000" pitchFamily="2" charset="2"/>
              <a:buChar char="§"/>
            </a:pPr>
            <a:endParaRPr lang="en-US" sz="2400" dirty="0">
              <a:latin typeface="Calibri" panose="020F0502020204030204" pitchFamily="34" charset="0"/>
              <a:cs typeface="Times New Roman" panose="02020603050405020304" pitchFamily="18" charset="0"/>
            </a:endParaRPr>
          </a:p>
          <a:p>
            <a:pPr marL="342900" marR="0" indent="-342900" algn="just">
              <a:lnSpc>
                <a:spcPct val="107000"/>
              </a:lnSpc>
              <a:spcBef>
                <a:spcPts val="0"/>
              </a:spcBef>
              <a:spcAft>
                <a:spcPts val="800"/>
              </a:spcAft>
              <a:buFont typeface="Wingdings" panose="05000000000000000000" pitchFamily="2" charset="2"/>
              <a:buChar char="§"/>
            </a:pPr>
            <a:endParaRPr lang="en-US" sz="2400" dirty="0">
              <a:latin typeface="Calibri" panose="020F0502020204030204" pitchFamily="34" charset="0"/>
              <a:cs typeface="Times New Roman" panose="02020603050405020304" pitchFamily="18" charset="0"/>
            </a:endParaRPr>
          </a:p>
          <a:p>
            <a:pPr marL="342900" marR="0" indent="-342900" algn="just">
              <a:lnSpc>
                <a:spcPct val="107000"/>
              </a:lnSpc>
              <a:spcBef>
                <a:spcPts val="0"/>
              </a:spcBef>
              <a:spcAft>
                <a:spcPts val="800"/>
              </a:spcAft>
              <a:buFont typeface="Wingdings" panose="05000000000000000000" pitchFamily="2" charset="2"/>
              <a:buChar char="§"/>
            </a:pPr>
            <a:endParaRPr lang="en-US" sz="2400" dirty="0">
              <a:latin typeface="Calibri" panose="020F0502020204030204" pitchFamily="34" charset="0"/>
              <a:cs typeface="Times New Roman" panose="02020603050405020304" pitchFamily="18" charset="0"/>
            </a:endParaRPr>
          </a:p>
          <a:p>
            <a:pPr marL="342900" marR="0" indent="-342900" algn="just">
              <a:lnSpc>
                <a:spcPct val="107000"/>
              </a:lnSpc>
              <a:spcBef>
                <a:spcPts val="0"/>
              </a:spcBef>
              <a:spcAft>
                <a:spcPts val="800"/>
              </a:spcAft>
              <a:buFont typeface="Wingdings" panose="05000000000000000000" pitchFamily="2" charset="2"/>
              <a:buChar char="§"/>
            </a:pPr>
            <a:endParaRPr lang="en-US" sz="2400" dirty="0">
              <a:latin typeface="Calibri" panose="020F0502020204030204" pitchFamily="34" charset="0"/>
              <a:cs typeface="Times New Roman" panose="02020603050405020304" pitchFamily="18" charset="0"/>
            </a:endParaRPr>
          </a:p>
          <a:p>
            <a:pPr marL="342900" marR="0" indent="-342900" algn="just">
              <a:lnSpc>
                <a:spcPct val="107000"/>
              </a:lnSpc>
              <a:spcBef>
                <a:spcPts val="0"/>
              </a:spcBef>
              <a:spcAft>
                <a:spcPts val="800"/>
              </a:spcAft>
              <a:buFont typeface="Wingdings" panose="05000000000000000000" pitchFamily="2" charset="2"/>
              <a:buChar char="§"/>
            </a:pPr>
            <a:endParaRPr lang="en-US" sz="2400" dirty="0">
              <a:latin typeface="Calibri" panose="020F0502020204030204" pitchFamily="34" charset="0"/>
              <a:cs typeface="Times New Roman" panose="02020603050405020304" pitchFamily="18" charset="0"/>
            </a:endParaRPr>
          </a:p>
          <a:p>
            <a:pPr marR="0">
              <a:lnSpc>
                <a:spcPct val="107000"/>
              </a:lnSpc>
              <a:spcBef>
                <a:spcPts val="0"/>
              </a:spcBef>
              <a:spcAft>
                <a:spcPts val="800"/>
              </a:spcAft>
            </a:pPr>
            <a:endParaRPr lang="en-US" sz="2400" dirty="0">
              <a:latin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Wingdings" panose="05000000000000000000" pitchFamily="2" charset="2"/>
              <a:buChar char="§"/>
            </a:pPr>
            <a:r>
              <a:rPr lang="en-US" sz="2400" dirty="0">
                <a:latin typeface="Calibri" panose="020F0502020204030204" pitchFamily="34" charset="0"/>
                <a:cs typeface="Times New Roman" panose="02020603050405020304" pitchFamily="18" charset="0"/>
              </a:rPr>
              <a:t>ACHIEVE Rwanda deliver comprehensive interventions to CLHIV in order to: </a:t>
            </a:r>
          </a:p>
          <a:p>
            <a:pPr marL="1257300" lvl="2" indent="-342900">
              <a:lnSpc>
                <a:spcPct val="107000"/>
              </a:lnSpc>
              <a:spcAft>
                <a:spcPts val="800"/>
              </a:spcAft>
              <a:buFont typeface="Wingdings" panose="05000000000000000000" pitchFamily="2" charset="2"/>
              <a:buChar char="§"/>
            </a:pPr>
            <a:r>
              <a:rPr lang="en-US" sz="2400" dirty="0">
                <a:latin typeface="Calibri" panose="020F0502020204030204" pitchFamily="34" charset="0"/>
                <a:cs typeface="Times New Roman" panose="02020603050405020304" pitchFamily="18" charset="0"/>
              </a:rPr>
              <a:t>Ensure that they adhere to antiretroviral (ARV) treatment and are virally suppressed;</a:t>
            </a:r>
          </a:p>
          <a:p>
            <a:pPr marL="1257300" lvl="2" indent="-342900">
              <a:lnSpc>
                <a:spcPct val="107000"/>
              </a:lnSpc>
              <a:spcAft>
                <a:spcPts val="800"/>
              </a:spcAft>
              <a:buFont typeface="Wingdings" panose="05000000000000000000" pitchFamily="2" charset="2"/>
              <a:buChar char="§"/>
            </a:pPr>
            <a:r>
              <a:rPr lang="en-US" sz="2400" dirty="0">
                <a:latin typeface="Calibri" panose="020F0502020204030204" pitchFamily="34" charset="0"/>
                <a:cs typeface="Times New Roman" panose="02020603050405020304" pitchFamily="18" charset="0"/>
              </a:rPr>
              <a:t>Remain in school; and</a:t>
            </a:r>
          </a:p>
          <a:p>
            <a:pPr marL="1257300" lvl="2" indent="-342900">
              <a:lnSpc>
                <a:spcPct val="107000"/>
              </a:lnSpc>
              <a:spcAft>
                <a:spcPts val="800"/>
              </a:spcAft>
              <a:buFont typeface="Wingdings" panose="05000000000000000000" pitchFamily="2" charset="2"/>
              <a:buChar char="§"/>
            </a:pPr>
            <a:r>
              <a:rPr lang="en-US" sz="2400" dirty="0">
                <a:latin typeface="Calibri" panose="020F0502020204030204" pitchFamily="34" charset="0"/>
                <a:cs typeface="Times New Roman" panose="02020603050405020304" pitchFamily="18" charset="0"/>
              </a:rPr>
              <a:t>Live in families who are economically strengthened to become resilient. </a:t>
            </a:r>
          </a:p>
          <a:p>
            <a:pPr marL="1257300" lvl="2" indent="-342900" algn="just">
              <a:lnSpc>
                <a:spcPct val="107000"/>
              </a:lnSpc>
              <a:spcAft>
                <a:spcPts val="800"/>
              </a:spcAft>
              <a:buFont typeface="Wingdings" panose="05000000000000000000" pitchFamily="2" charset="2"/>
              <a:buChar char="§"/>
            </a:pPr>
            <a:endParaRPr lang="en-US" sz="2400" dirty="0">
              <a:latin typeface="Calibri" panose="020F0502020204030204" pitchFamily="34" charset="0"/>
              <a:cs typeface="Times New Roman" panose="02020603050405020304" pitchFamily="18" charset="0"/>
            </a:endParaRPr>
          </a:p>
        </p:txBody>
      </p:sp>
      <p:sp>
        <p:nvSpPr>
          <p:cNvPr id="6" name="Text Box 3"/>
          <p:cNvSpPr txBox="1">
            <a:spLocks noChangeArrowheads="1"/>
          </p:cNvSpPr>
          <p:nvPr/>
        </p:nvSpPr>
        <p:spPr bwMode="auto">
          <a:xfrm>
            <a:off x="17134104" y="3666320"/>
            <a:ext cx="6542348" cy="20831980"/>
          </a:xfrm>
          <a:prstGeom prst="rect">
            <a:avLst/>
          </a:prstGeom>
          <a:solidFill>
            <a:srgbClr val="FFFFFF">
              <a:alpha val="98000"/>
            </a:srgbClr>
          </a:solidFill>
          <a:ln>
            <a:solidFill>
              <a:schemeClr val="accent3">
                <a:alpha val="98000"/>
              </a:schemeClr>
            </a:solidFill>
          </a:ln>
          <a:effectLst/>
        </p:spPr>
        <p:txBody>
          <a:bodyPr vert="horz" wrap="square" lIns="14870" tIns="14870" rIns="14870" bIns="14870" numCol="1" anchor="t" anchorCtr="0" compatLnSpc="1">
            <a:prstTxWarp prst="textNoShape">
              <a:avLst/>
            </a:prstTxWarp>
          </a:bodyPr>
          <a:lstStyle/>
          <a:p>
            <a:pPr algn="just" defTabSz="371736" eaLnBrk="0" fontAlgn="base" hangingPunct="0">
              <a:spcBef>
                <a:spcPct val="0"/>
              </a:spcBef>
              <a:spcAft>
                <a:spcPct val="0"/>
              </a:spcAft>
            </a:pPr>
            <a:r>
              <a:rPr lang="en-US" altLang="en-US" sz="3200" b="1" dirty="0">
                <a:solidFill>
                  <a:srgbClr val="E0001B"/>
                </a:solidFill>
                <a:latin typeface="Verdana" panose="020B0604030504040204" pitchFamily="34" charset="0"/>
                <a:ea typeface="Verdana" panose="020B0604030504040204" pitchFamily="34" charset="0"/>
              </a:rPr>
              <a:t>Lessons learned</a:t>
            </a:r>
          </a:p>
          <a:p>
            <a:pPr algn="just" defTabSz="371736" eaLnBrk="0" fontAlgn="base" hangingPunct="0">
              <a:spcBef>
                <a:spcPct val="0"/>
              </a:spcBef>
              <a:spcAft>
                <a:spcPct val="0"/>
              </a:spcAft>
            </a:pPr>
            <a:endParaRPr lang="en-US" altLang="en-US" sz="3200" b="1" dirty="0">
              <a:solidFill>
                <a:srgbClr val="E0001B"/>
              </a:solidFill>
              <a:latin typeface="Verdana" panose="020B0604030504040204" pitchFamily="34" charset="0"/>
              <a:ea typeface="Verdana" panose="020B0604030504040204" pitchFamily="34" charset="0"/>
            </a:endParaRPr>
          </a:p>
          <a:p>
            <a:pPr marL="342900" indent="-342900">
              <a:lnSpc>
                <a:spcPct val="107000"/>
              </a:lnSpc>
              <a:spcAft>
                <a:spcPts val="800"/>
              </a:spcAft>
              <a:buFont typeface="Arial" panose="020B0604020202020204" pitchFamily="34" charset="0"/>
              <a:buChar char="•"/>
            </a:pPr>
            <a:r>
              <a:rPr lang="en-US" sz="2400" dirty="0">
                <a:latin typeface="Calibri" panose="020F0502020204030204" pitchFamily="34" charset="0"/>
                <a:cs typeface="Times New Roman" panose="02020603050405020304" pitchFamily="18" charset="0"/>
              </a:rPr>
              <a:t>ACHIEVE Rwanda identified and enrolled 368 CLHIV (under 15) between November and December 2020. </a:t>
            </a:r>
          </a:p>
          <a:p>
            <a:pPr marL="342900" indent="-342900">
              <a:lnSpc>
                <a:spcPct val="107000"/>
              </a:lnSpc>
              <a:spcAft>
                <a:spcPts val="800"/>
              </a:spcAft>
              <a:buFont typeface="Arial" panose="020B0604020202020204" pitchFamily="34" charset="0"/>
              <a:buChar char="•"/>
            </a:pPr>
            <a:r>
              <a:rPr lang="en-US" sz="2400" dirty="0">
                <a:latin typeface="Calibri" panose="020F0502020204030204" pitchFamily="34" charset="0"/>
                <a:cs typeface="Times New Roman" panose="02020603050405020304" pitchFamily="18" charset="0"/>
              </a:rPr>
              <a:t>Between October 2020 and September 2021, ACHIEVE supported CLHIV and their families through:</a:t>
            </a:r>
          </a:p>
          <a:p>
            <a:pPr marL="800100" lvl="1" indent="-342900">
              <a:lnSpc>
                <a:spcPct val="107000"/>
              </a:lnSpc>
              <a:spcAft>
                <a:spcPts val="800"/>
              </a:spcAft>
              <a:buFont typeface="Arial" panose="020B0604020202020204" pitchFamily="34" charset="0"/>
              <a:buChar char="•"/>
            </a:pPr>
            <a:r>
              <a:rPr lang="en-US" sz="2400" dirty="0">
                <a:latin typeface="Calibri" panose="020F0502020204030204" pitchFamily="34" charset="0"/>
                <a:cs typeface="Times New Roman" panose="02020603050405020304" pitchFamily="18" charset="0"/>
              </a:rPr>
              <a:t>School subsidies for all 368 CLHIV;</a:t>
            </a:r>
          </a:p>
          <a:p>
            <a:pPr marL="800100" lvl="1" indent="-342900">
              <a:lnSpc>
                <a:spcPct val="107000"/>
              </a:lnSpc>
              <a:spcAft>
                <a:spcPts val="800"/>
              </a:spcAft>
              <a:buFont typeface="Arial" panose="020B0604020202020204" pitchFamily="34" charset="0"/>
              <a:buChar char="•"/>
            </a:pPr>
            <a:r>
              <a:rPr lang="en-US" sz="2400" dirty="0">
                <a:latin typeface="Calibri" panose="020F0502020204030204" pitchFamily="34" charset="0"/>
                <a:cs typeface="Times New Roman" panose="02020603050405020304" pitchFamily="18" charset="0"/>
              </a:rPr>
              <a:t>Creation of savings groups for 79.2% of caregivers; and</a:t>
            </a:r>
          </a:p>
          <a:p>
            <a:pPr marL="800100" lvl="1" indent="-342900">
              <a:lnSpc>
                <a:spcPct val="107000"/>
              </a:lnSpc>
              <a:spcAft>
                <a:spcPts val="800"/>
              </a:spcAft>
              <a:buFont typeface="Arial" panose="020B0604020202020204" pitchFamily="34" charset="0"/>
              <a:buChar char="•"/>
            </a:pPr>
            <a:r>
              <a:rPr lang="en-US" sz="2400" dirty="0">
                <a:latin typeface="Calibri" panose="020F0502020204030204" pitchFamily="34" charset="0"/>
                <a:cs typeface="Times New Roman" panose="02020603050405020304" pitchFamily="18" charset="0"/>
              </a:rPr>
              <a:t>Cash transfers for families of all 368 CLHIV.</a:t>
            </a:r>
          </a:p>
          <a:p>
            <a:pPr marL="342900" indent="-342900">
              <a:lnSpc>
                <a:spcPct val="107000"/>
              </a:lnSpc>
              <a:spcAft>
                <a:spcPts val="800"/>
              </a:spcAft>
              <a:buFont typeface="Arial" panose="020B0604020202020204" pitchFamily="34" charset="0"/>
              <a:buChar char="•"/>
            </a:pPr>
            <a:r>
              <a:rPr lang="en-US" sz="2400" dirty="0">
                <a:latin typeface="Calibri" panose="020F0502020204030204" pitchFamily="34" charset="0"/>
                <a:cs typeface="Times New Roman" panose="02020603050405020304" pitchFamily="18" charset="0"/>
              </a:rPr>
              <a:t>Through these economic strengthening and educational interventions, the project reported regular school attendance for all 368 supported CLHIV and improved their families' financial situation. </a:t>
            </a:r>
          </a:p>
          <a:p>
            <a:pPr marL="342900" indent="-342900">
              <a:lnSpc>
                <a:spcPct val="107000"/>
              </a:lnSpc>
              <a:spcAft>
                <a:spcPts val="800"/>
              </a:spcAft>
              <a:buFont typeface="Arial" panose="020B0604020202020204" pitchFamily="34" charset="0"/>
              <a:buChar char="•"/>
            </a:pPr>
            <a:r>
              <a:rPr lang="en-US" sz="2400" dirty="0">
                <a:latin typeface="Calibri" panose="020F0502020204030204" pitchFamily="34" charset="0"/>
                <a:cs typeface="Times New Roman" panose="02020603050405020304" pitchFamily="18" charset="0"/>
              </a:rPr>
              <a:t>Existence of signed Memorandum of Understanding (MoU) with all health facilities, engagement with community clinical linkage facilitators, close collaboration with health facilities combined with the community case management approach, contributed to good ART adherence among CLHIV supported by ACHIEVE project where 93% are virally suppressed, as shown in Figure 3 below.</a:t>
            </a:r>
          </a:p>
          <a:p>
            <a:pPr algn="just">
              <a:lnSpc>
                <a:spcPct val="107000"/>
              </a:lnSpc>
              <a:spcAft>
                <a:spcPts val="800"/>
              </a:spcAft>
            </a:pPr>
            <a:r>
              <a:rPr lang="en-US" sz="2400" b="1" dirty="0">
                <a:latin typeface="Calibri" panose="020F0502020204030204" pitchFamily="34" charset="0"/>
                <a:cs typeface="Times New Roman" panose="02020603050405020304" pitchFamily="18" charset="0"/>
              </a:rPr>
              <a:t>Figure 3: Viral Load Cascade for Children under 15 </a:t>
            </a:r>
          </a:p>
          <a:p>
            <a:pPr algn="just">
              <a:lnSpc>
                <a:spcPct val="107000"/>
              </a:lnSpc>
              <a:spcAft>
                <a:spcPts val="800"/>
              </a:spcAft>
            </a:pPr>
            <a:r>
              <a:rPr lang="en-US" sz="2400" b="1" dirty="0">
                <a:latin typeface="Calibri" panose="020F0502020204030204" pitchFamily="34" charset="0"/>
                <a:cs typeface="Times New Roman" panose="02020603050405020304" pitchFamily="18" charset="0"/>
              </a:rPr>
              <a:t>(October 2020- Sept. 2021)</a:t>
            </a:r>
          </a:p>
          <a:p>
            <a:pPr marL="342900" indent="-342900" algn="just">
              <a:lnSpc>
                <a:spcPct val="107000"/>
              </a:lnSpc>
              <a:spcAft>
                <a:spcPts val="800"/>
              </a:spcAft>
              <a:buFont typeface="Arial" panose="020B0604020202020204" pitchFamily="34" charset="0"/>
              <a:buChar char="•"/>
            </a:pPr>
            <a:endParaRPr lang="en-US" sz="2400" dirty="0">
              <a:latin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endParaRPr lang="en-US" sz="2400" dirty="0">
              <a:latin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endParaRPr lang="en-US" sz="2400" dirty="0">
              <a:latin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endParaRPr lang="en-US" sz="2400" dirty="0">
              <a:latin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endParaRPr lang="en-US" sz="2400" dirty="0">
              <a:latin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endParaRPr lang="en-US" sz="2400" dirty="0">
              <a:latin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endParaRPr lang="en-US" sz="2400" dirty="0">
              <a:latin typeface="Calibri" panose="020F0502020204030204" pitchFamily="34" charset="0"/>
              <a:cs typeface="Times New Roman" panose="02020603050405020304" pitchFamily="18" charset="0"/>
            </a:endParaRPr>
          </a:p>
          <a:p>
            <a:pPr algn="just" defTabSz="371736" eaLnBrk="0" fontAlgn="base" hangingPunct="0">
              <a:spcBef>
                <a:spcPct val="0"/>
              </a:spcBef>
              <a:spcAft>
                <a:spcPct val="0"/>
              </a:spcAft>
            </a:pPr>
            <a:endParaRPr lang="en-US" altLang="en-US" sz="2400" dirty="0">
              <a:latin typeface="Calibri" panose="020F0502020204030204" pitchFamily="34" charset="0"/>
              <a:cs typeface="Times New Roman" panose="02020603050405020304" pitchFamily="18" charset="0"/>
            </a:endParaRPr>
          </a:p>
          <a:p>
            <a:pPr algn="just" defTabSz="371736" eaLnBrk="0" fontAlgn="base" hangingPunct="0">
              <a:spcBef>
                <a:spcPct val="0"/>
              </a:spcBef>
              <a:spcAft>
                <a:spcPct val="0"/>
              </a:spcAft>
            </a:pPr>
            <a:endParaRPr lang="en-US" altLang="en-US" sz="3200" b="1" dirty="0">
              <a:solidFill>
                <a:srgbClr val="E0001B"/>
              </a:solidFill>
              <a:latin typeface="Verdana" panose="020B0604030504040204" pitchFamily="34" charset="0"/>
              <a:ea typeface="Verdana" panose="020B0604030504040204" pitchFamily="34" charset="0"/>
            </a:endParaRPr>
          </a:p>
          <a:p>
            <a:pPr algn="just" defTabSz="371736" eaLnBrk="0" fontAlgn="base" hangingPunct="0">
              <a:spcBef>
                <a:spcPct val="0"/>
              </a:spcBef>
              <a:spcAft>
                <a:spcPct val="0"/>
              </a:spcAft>
            </a:pPr>
            <a:endParaRPr lang="en-US" altLang="en-US" sz="3200" b="1" dirty="0">
              <a:solidFill>
                <a:srgbClr val="E0001B"/>
              </a:solidFill>
              <a:latin typeface="Verdana" panose="020B0604030504040204" pitchFamily="34" charset="0"/>
              <a:ea typeface="Verdana" panose="020B0604030504040204" pitchFamily="34" charset="0"/>
            </a:endParaRPr>
          </a:p>
          <a:p>
            <a:pPr algn="just" defTabSz="371736" eaLnBrk="0" fontAlgn="base" hangingPunct="0">
              <a:spcBef>
                <a:spcPct val="0"/>
              </a:spcBef>
              <a:spcAft>
                <a:spcPct val="0"/>
              </a:spcAft>
            </a:pPr>
            <a:endParaRPr lang="en-US" altLang="en-US" sz="3200" b="1" dirty="0">
              <a:solidFill>
                <a:srgbClr val="E0001B"/>
              </a:solidFill>
              <a:latin typeface="Verdana" panose="020B0604030504040204" pitchFamily="34" charset="0"/>
              <a:ea typeface="Verdana" panose="020B0604030504040204" pitchFamily="34" charset="0"/>
            </a:endParaRPr>
          </a:p>
        </p:txBody>
      </p:sp>
      <p:sp>
        <p:nvSpPr>
          <p:cNvPr id="7" name="Text Box 4"/>
          <p:cNvSpPr txBox="1">
            <a:spLocks noChangeArrowheads="1"/>
          </p:cNvSpPr>
          <p:nvPr/>
        </p:nvSpPr>
        <p:spPr bwMode="auto">
          <a:xfrm>
            <a:off x="23919369" y="3716938"/>
            <a:ext cx="5360941" cy="19255835"/>
          </a:xfrm>
          <a:prstGeom prst="rect">
            <a:avLst/>
          </a:prstGeom>
          <a:noFill/>
          <a:ln w="25400" algn="ctr">
            <a:solidFill>
              <a:schemeClr val="bg1">
                <a:lumMod val="85000"/>
                <a:alpha val="98000"/>
              </a:schemeClr>
            </a:solidFill>
            <a:miter lim="800000"/>
            <a:headEnd/>
            <a:tailEnd/>
          </a:ln>
          <a:effectLst/>
          <a:extLst>
            <a:ext uri="{909E8E84-426E-40DD-AFC4-6F175D3DCCD1}">
              <a14:hiddenFill xmlns:a14="http://schemas.microsoft.com/office/drawing/2010/main">
                <a:solidFill>
                  <a:srgbClr val="F57B6B"/>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14870" tIns="14870" rIns="14870" bIns="14870" numCol="1" anchor="t" anchorCtr="0" compatLnSpc="1">
            <a:prstTxWarp prst="textNoShape">
              <a:avLst/>
            </a:prstTxWarp>
          </a:bodyPr>
          <a:lstStyle/>
          <a:p>
            <a:pPr algn="just" defTabSz="371736" eaLnBrk="0" fontAlgn="base" hangingPunct="0">
              <a:spcBef>
                <a:spcPct val="0"/>
              </a:spcBef>
              <a:spcAft>
                <a:spcPct val="0"/>
              </a:spcAft>
            </a:pPr>
            <a:r>
              <a:rPr lang="en-US" altLang="en-US" sz="3200" b="1" dirty="0">
                <a:solidFill>
                  <a:srgbClr val="E0001B"/>
                </a:solidFill>
                <a:latin typeface="Verdana" panose="020B0604030504040204" pitchFamily="34" charset="0"/>
                <a:ea typeface="Verdana" panose="020B0604030504040204" pitchFamily="34" charset="0"/>
              </a:rPr>
              <a:t>Conclusions</a:t>
            </a:r>
          </a:p>
          <a:p>
            <a:pPr algn="just" defTabSz="371736" eaLnBrk="0" fontAlgn="base" hangingPunct="0">
              <a:spcBef>
                <a:spcPct val="0"/>
              </a:spcBef>
              <a:spcAft>
                <a:spcPct val="0"/>
              </a:spcAft>
            </a:pPr>
            <a:endParaRPr lang="en-US" altLang="en-US" sz="3200" b="1" dirty="0">
              <a:solidFill>
                <a:srgbClr val="E0001B"/>
              </a:solidFill>
              <a:latin typeface="Verdana" panose="020B0604030504040204" pitchFamily="34" charset="0"/>
              <a:ea typeface="Verdana" panose="020B0604030504040204" pitchFamily="34" charset="0"/>
            </a:endParaRPr>
          </a:p>
          <a:p>
            <a:pPr marL="342900" indent="-342900">
              <a:lnSpc>
                <a:spcPct val="107000"/>
              </a:lnSpc>
              <a:spcAft>
                <a:spcPts val="800"/>
              </a:spcAft>
              <a:buFont typeface="Arial" panose="020B0604020202020204" pitchFamily="34" charset="0"/>
              <a:buChar char="•"/>
            </a:pPr>
            <a:r>
              <a:rPr lang="en-US" sz="2400" dirty="0">
                <a:latin typeface="Calibri" panose="020F0502020204030204" pitchFamily="34" charset="0"/>
                <a:cs typeface="Times New Roman" panose="02020603050405020304" pitchFamily="18" charset="0"/>
              </a:rPr>
              <a:t>ACHIEVE Rwanda has a holistic approach – combination of health, economic  and social interventions - that address the multi-dimensional needs of CLHIV and their families. </a:t>
            </a:r>
          </a:p>
          <a:p>
            <a:pPr marL="342900" indent="-342900">
              <a:lnSpc>
                <a:spcPct val="107000"/>
              </a:lnSpc>
              <a:spcAft>
                <a:spcPts val="800"/>
              </a:spcAft>
              <a:buFont typeface="Arial" panose="020B0604020202020204" pitchFamily="34" charset="0"/>
              <a:buChar char="•"/>
            </a:pPr>
            <a:r>
              <a:rPr lang="en-US" sz="2400" dirty="0">
                <a:latin typeface="Calibri" panose="020F0502020204030204" pitchFamily="34" charset="0"/>
                <a:cs typeface="Times New Roman" panose="02020603050405020304" pitchFamily="18" charset="0"/>
              </a:rPr>
              <a:t>Stakeholders’ engagement and involvement of community-based volunteers improves linkages, ART adherence and retention.</a:t>
            </a:r>
          </a:p>
          <a:p>
            <a:pPr marL="342900" indent="-342900">
              <a:lnSpc>
                <a:spcPct val="107000"/>
              </a:lnSpc>
              <a:spcAft>
                <a:spcPts val="800"/>
              </a:spcAft>
              <a:buFont typeface="Arial" panose="020B0604020202020204" pitchFamily="34" charset="0"/>
              <a:buChar char="•"/>
            </a:pPr>
            <a:r>
              <a:rPr lang="en-US" sz="2400" dirty="0">
                <a:latin typeface="Calibri" panose="020F0502020204030204" pitchFamily="34" charset="0"/>
                <a:cs typeface="Times New Roman" panose="02020603050405020304" pitchFamily="18" charset="0"/>
              </a:rPr>
              <a:t>ACHIEVE Rwanda project’s complementary interventions contributed to improving the health, wellbeing, and resilience of OVC and their families.</a:t>
            </a:r>
          </a:p>
          <a:p>
            <a:pPr marL="342900" indent="-342900" algn="just">
              <a:lnSpc>
                <a:spcPct val="107000"/>
              </a:lnSpc>
              <a:spcAft>
                <a:spcPts val="800"/>
              </a:spcAft>
              <a:buFont typeface="Arial" panose="020B0604020202020204" pitchFamily="34" charset="0"/>
              <a:buChar char="•"/>
            </a:pPr>
            <a:endParaRPr lang="en-US" altLang="en-US" sz="2400" dirty="0">
              <a:latin typeface="Calibri" panose="020F0502020204030204" pitchFamily="34" charset="0"/>
              <a:cs typeface="Times New Roman" panose="02020603050405020304" pitchFamily="18" charset="0"/>
            </a:endParaRPr>
          </a:p>
        </p:txBody>
      </p:sp>
      <p:sp>
        <p:nvSpPr>
          <p:cNvPr id="8" name="Rectangle 7"/>
          <p:cNvSpPr/>
          <p:nvPr/>
        </p:nvSpPr>
        <p:spPr>
          <a:xfrm>
            <a:off x="-2" y="41451981"/>
            <a:ext cx="30275213" cy="1414942"/>
          </a:xfrm>
          <a:prstGeom prst="rect">
            <a:avLst/>
          </a:prstGeom>
          <a:solidFill>
            <a:srgbClr val="FFABA1"/>
          </a:solidFill>
          <a:ln>
            <a:solidFill>
              <a:srgbClr val="8C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3"/>
          </a:p>
        </p:txBody>
      </p:sp>
      <p:sp>
        <p:nvSpPr>
          <p:cNvPr id="9" name="TextBox 8"/>
          <p:cNvSpPr txBox="1"/>
          <p:nvPr/>
        </p:nvSpPr>
        <p:spPr>
          <a:xfrm>
            <a:off x="438004" y="42015702"/>
            <a:ext cx="13569066" cy="397032"/>
          </a:xfrm>
          <a:prstGeom prst="rect">
            <a:avLst/>
          </a:prstGeom>
          <a:noFill/>
        </p:spPr>
        <p:txBody>
          <a:bodyPr wrap="square" rtlCol="0">
            <a:spAutoFit/>
          </a:bodyPr>
          <a:lstStyle/>
          <a:p>
            <a:r>
              <a:rPr lang="en-GB" sz="1980" b="1">
                <a:solidFill>
                  <a:schemeClr val="bg1"/>
                </a:solidFill>
                <a:latin typeface="Century Gothic" panose="020B0502020202020204" pitchFamily="34" charset="0"/>
              </a:rPr>
              <a:t>PRESENTED AT IPHASA 2021 – the 1</a:t>
            </a:r>
            <a:r>
              <a:rPr lang="en-GB" sz="1980" b="1" baseline="30000">
                <a:solidFill>
                  <a:schemeClr val="bg1"/>
                </a:solidFill>
                <a:latin typeface="Century Gothic" panose="020B0502020202020204" pitchFamily="34" charset="0"/>
              </a:rPr>
              <a:t>st</a:t>
            </a:r>
            <a:r>
              <a:rPr lang="en-GB" sz="1980" b="1">
                <a:solidFill>
                  <a:schemeClr val="bg1"/>
                </a:solidFill>
                <a:latin typeface="Century Gothic" panose="020B0502020202020204" pitchFamily="34" charset="0"/>
              </a:rPr>
              <a:t> International Paediatric HIV Symposium in Africa</a:t>
            </a:r>
            <a:r>
              <a:rPr lang="es-ES" sz="1980" b="1">
                <a:solidFill>
                  <a:schemeClr val="bg1"/>
                </a:solidFill>
                <a:latin typeface="Century Gothic" panose="020B0502020202020204" pitchFamily="34" charset="0"/>
              </a:rPr>
              <a:t>|17-18 </a:t>
            </a:r>
            <a:r>
              <a:rPr lang="es-ES" sz="1980" b="1" err="1">
                <a:solidFill>
                  <a:schemeClr val="bg1"/>
                </a:solidFill>
                <a:latin typeface="Century Gothic" panose="020B0502020202020204" pitchFamily="34" charset="0"/>
              </a:rPr>
              <a:t>November</a:t>
            </a:r>
            <a:r>
              <a:rPr lang="es-ES" sz="1980" b="1">
                <a:solidFill>
                  <a:schemeClr val="bg1"/>
                </a:solidFill>
                <a:latin typeface="Century Gothic" panose="020B0502020202020204" pitchFamily="34" charset="0"/>
              </a:rPr>
              <a:t> 2021</a:t>
            </a:r>
            <a:endParaRPr lang="en-GB" sz="1980" b="1">
              <a:solidFill>
                <a:schemeClr val="bg1"/>
              </a:solidFill>
              <a:latin typeface="Century Gothic" panose="020B0502020202020204" pitchFamily="34" charset="0"/>
            </a:endParaRPr>
          </a:p>
        </p:txBody>
      </p:sp>
      <p:pic>
        <p:nvPicPr>
          <p:cNvPr id="10" name="Picture 9">
            <a:extLst>
              <a:ext uri="{FF2B5EF4-FFF2-40B4-BE49-F238E27FC236}">
                <a16:creationId xmlns:a16="http://schemas.microsoft.com/office/drawing/2014/main" id="{B1B627BD-AA45-A842-978B-861B56CFBA6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69245" y="41760193"/>
            <a:ext cx="1841500" cy="908050"/>
          </a:xfrm>
          <a:prstGeom prst="rect">
            <a:avLst/>
          </a:prstGeom>
          <a:noFill/>
          <a:ln>
            <a:noFill/>
          </a:ln>
        </p:spPr>
      </p:pic>
      <p:sp>
        <p:nvSpPr>
          <p:cNvPr id="14" name="Rectangle 2">
            <a:extLst>
              <a:ext uri="{FF2B5EF4-FFF2-40B4-BE49-F238E27FC236}">
                <a16:creationId xmlns:a16="http://schemas.microsoft.com/office/drawing/2014/main" id="{3D529A76-6D3F-40AC-AAAE-1EB736589822}"/>
              </a:ext>
            </a:extLst>
          </p:cNvPr>
          <p:cNvSpPr>
            <a:spLocks noChangeArrowheads="1"/>
          </p:cNvSpPr>
          <p:nvPr/>
        </p:nvSpPr>
        <p:spPr bwMode="auto">
          <a:xfrm>
            <a:off x="0" y="0"/>
            <a:ext cx="9990138" cy="39688"/>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13">
            <a:extLst>
              <a:ext uri="{FF2B5EF4-FFF2-40B4-BE49-F238E27FC236}">
                <a16:creationId xmlns:a16="http://schemas.microsoft.com/office/drawing/2014/main" id="{AA48F70D-BF91-4F6D-BFF2-BEED693635D1}"/>
              </a:ext>
            </a:extLst>
          </p:cNvPr>
          <p:cNvSpPr>
            <a:spLocks noChangeArrowheads="1"/>
          </p:cNvSpPr>
          <p:nvPr/>
        </p:nvSpPr>
        <p:spPr bwMode="auto">
          <a:xfrm>
            <a:off x="152400" y="21595"/>
            <a:ext cx="22313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ea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49" name="Group 48">
            <a:extLst>
              <a:ext uri="{FF2B5EF4-FFF2-40B4-BE49-F238E27FC236}">
                <a16:creationId xmlns:a16="http://schemas.microsoft.com/office/drawing/2014/main" id="{FC2507C6-45FA-435D-838E-15C5CAB3F63A}"/>
              </a:ext>
            </a:extLst>
          </p:cNvPr>
          <p:cNvGrpSpPr/>
          <p:nvPr/>
        </p:nvGrpSpPr>
        <p:grpSpPr>
          <a:xfrm>
            <a:off x="1030717" y="17473715"/>
            <a:ext cx="5676260" cy="4864905"/>
            <a:chOff x="996054" y="12060780"/>
            <a:chExt cx="4905049" cy="5118866"/>
          </a:xfrm>
        </p:grpSpPr>
        <p:pic>
          <p:nvPicPr>
            <p:cNvPr id="44" name="Picture 43">
              <a:extLst>
                <a:ext uri="{FF2B5EF4-FFF2-40B4-BE49-F238E27FC236}">
                  <a16:creationId xmlns:a16="http://schemas.microsoft.com/office/drawing/2014/main" id="{1F61D928-1633-4253-A4F0-C405F3346F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107399" y="12060780"/>
              <a:ext cx="4793704" cy="3825113"/>
            </a:xfrm>
            <a:prstGeom prst="rect">
              <a:avLst/>
            </a:prstGeom>
            <a:noFill/>
            <a:ln>
              <a:noFill/>
            </a:ln>
          </p:spPr>
        </p:pic>
        <p:sp>
          <p:nvSpPr>
            <p:cNvPr id="45" name="TextBox 44">
              <a:extLst>
                <a:ext uri="{FF2B5EF4-FFF2-40B4-BE49-F238E27FC236}">
                  <a16:creationId xmlns:a16="http://schemas.microsoft.com/office/drawing/2014/main" id="{486130A7-4101-4B0B-BE3F-275D7A273E41}"/>
                </a:ext>
              </a:extLst>
            </p:cNvPr>
            <p:cNvSpPr txBox="1"/>
            <p:nvPr/>
          </p:nvSpPr>
          <p:spPr>
            <a:xfrm>
              <a:off x="996054" y="15916657"/>
              <a:ext cx="4765458" cy="1262989"/>
            </a:xfrm>
            <a:prstGeom prst="rect">
              <a:avLst/>
            </a:prstGeom>
            <a:noFill/>
          </p:spPr>
          <p:txBody>
            <a:bodyPr wrap="square" rtlCol="0">
              <a:spAutoFit/>
            </a:bodyPr>
            <a:lstStyle/>
            <a:p>
              <a:r>
                <a:rPr lang="en-US" i="1" dirty="0"/>
                <a:t> 15-year-old CLHIV (on the left) supported by ACHIEVE Rwanda receives her treatment prepared by her caregiver (on the right) in their home in </a:t>
              </a:r>
              <a:r>
                <a:rPr lang="en-US" i="1" dirty="0" err="1"/>
                <a:t>Kayonza</a:t>
              </a:r>
              <a:r>
                <a:rPr lang="en-US" i="1" dirty="0"/>
                <a:t> district, in September 2021.</a:t>
              </a:r>
            </a:p>
          </p:txBody>
        </p:sp>
      </p:grpSp>
      <p:pic>
        <p:nvPicPr>
          <p:cNvPr id="159" name="Picture 158">
            <a:extLst>
              <a:ext uri="{FF2B5EF4-FFF2-40B4-BE49-F238E27FC236}">
                <a16:creationId xmlns:a16="http://schemas.microsoft.com/office/drawing/2014/main" id="{0401C832-DFF0-4198-9802-ACFFD598AD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31711" y="411838"/>
            <a:ext cx="3314147" cy="1338561"/>
          </a:xfrm>
          <a:prstGeom prst="rect">
            <a:avLst/>
          </a:prstGeom>
        </p:spPr>
      </p:pic>
      <p:pic>
        <p:nvPicPr>
          <p:cNvPr id="160" name="Picture 159">
            <a:extLst>
              <a:ext uri="{FF2B5EF4-FFF2-40B4-BE49-F238E27FC236}">
                <a16:creationId xmlns:a16="http://schemas.microsoft.com/office/drawing/2014/main" id="{AF7C1A77-62C0-439F-93C5-6B5966F931E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22617" y="0"/>
            <a:ext cx="2576162" cy="2195640"/>
          </a:xfrm>
          <a:prstGeom prst="rect">
            <a:avLst/>
          </a:prstGeom>
          <a:noFill/>
          <a:ln>
            <a:noFill/>
          </a:ln>
        </p:spPr>
      </p:pic>
      <p:pic>
        <p:nvPicPr>
          <p:cNvPr id="161" name="Picture 160">
            <a:extLst>
              <a:ext uri="{FF2B5EF4-FFF2-40B4-BE49-F238E27FC236}">
                <a16:creationId xmlns:a16="http://schemas.microsoft.com/office/drawing/2014/main" id="{042F8CAE-814E-464F-904E-0BFC58ED04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9569" y="152400"/>
            <a:ext cx="6386955" cy="1940912"/>
          </a:xfrm>
          <a:prstGeom prst="rect">
            <a:avLst/>
          </a:prstGeom>
        </p:spPr>
      </p:pic>
      <p:pic>
        <p:nvPicPr>
          <p:cNvPr id="21" name="Picture 20">
            <a:extLst>
              <a:ext uri="{FF2B5EF4-FFF2-40B4-BE49-F238E27FC236}">
                <a16:creationId xmlns:a16="http://schemas.microsoft.com/office/drawing/2014/main" id="{B7F1FD8F-78EF-4F1E-8504-505463A26DE9}"/>
              </a:ext>
            </a:extLst>
          </p:cNvPr>
          <p:cNvPicPr/>
          <p:nvPr/>
        </p:nvPicPr>
        <p:blipFill>
          <a:blip r:embed="rId8">
            <a:extLst>
              <a:ext uri="{28A0092B-C50C-407E-A947-70E740481C1C}">
                <a14:useLocalDpi xmlns:a14="http://schemas.microsoft.com/office/drawing/2010/main" val="0"/>
              </a:ext>
            </a:extLst>
          </a:blip>
          <a:stretch>
            <a:fillRect/>
          </a:stretch>
        </p:blipFill>
        <p:spPr>
          <a:xfrm>
            <a:off x="859973" y="9153148"/>
            <a:ext cx="6272213" cy="5242837"/>
          </a:xfrm>
          <a:prstGeom prst="rect">
            <a:avLst/>
          </a:prstGeom>
        </p:spPr>
      </p:pic>
      <p:pic>
        <p:nvPicPr>
          <p:cNvPr id="22" name="Picture 21">
            <a:extLst>
              <a:ext uri="{FF2B5EF4-FFF2-40B4-BE49-F238E27FC236}">
                <a16:creationId xmlns:a16="http://schemas.microsoft.com/office/drawing/2014/main" id="{BF5B655D-3ED4-4293-8E27-04BCBBEEBE69}"/>
              </a:ext>
            </a:extLst>
          </p:cNvPr>
          <p:cNvPicPr>
            <a:picLocks noChangeAspect="1"/>
          </p:cNvPicPr>
          <p:nvPr/>
        </p:nvPicPr>
        <p:blipFill>
          <a:blip r:embed="rId9"/>
          <a:stretch>
            <a:fillRect/>
          </a:stretch>
        </p:blipFill>
        <p:spPr>
          <a:xfrm>
            <a:off x="7355809" y="19981902"/>
            <a:ext cx="9280830" cy="5872928"/>
          </a:xfrm>
          <a:prstGeom prst="rect">
            <a:avLst/>
          </a:prstGeom>
        </p:spPr>
        <p:style>
          <a:lnRef idx="2">
            <a:schemeClr val="accent3"/>
          </a:lnRef>
          <a:fillRef idx="1">
            <a:schemeClr val="lt1"/>
          </a:fillRef>
          <a:effectRef idx="0">
            <a:schemeClr val="accent3"/>
          </a:effectRef>
          <a:fontRef idx="minor">
            <a:schemeClr val="dk1"/>
          </a:fontRef>
        </p:style>
      </p:pic>
      <p:graphicFrame>
        <p:nvGraphicFramePr>
          <p:cNvPr id="27" name="Chart 26">
            <a:extLst>
              <a:ext uri="{FF2B5EF4-FFF2-40B4-BE49-F238E27FC236}">
                <a16:creationId xmlns:a16="http://schemas.microsoft.com/office/drawing/2014/main" id="{F9F9F4ED-4AE0-408A-A874-631F75D18A5C}"/>
              </a:ext>
            </a:extLst>
          </p:cNvPr>
          <p:cNvGraphicFramePr>
            <a:graphicFrameLocks/>
          </p:cNvGraphicFramePr>
          <p:nvPr>
            <p:extLst>
              <p:ext uri="{D42A27DB-BD31-4B8C-83A1-F6EECF244321}">
                <p14:modId xmlns:p14="http://schemas.microsoft.com/office/powerpoint/2010/main" val="3807928348"/>
              </p:ext>
            </p:extLst>
          </p:nvPr>
        </p:nvGraphicFramePr>
        <p:xfrm>
          <a:off x="7390568" y="11462014"/>
          <a:ext cx="9280830" cy="463630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3" name="Chart 22">
            <a:extLst>
              <a:ext uri="{FF2B5EF4-FFF2-40B4-BE49-F238E27FC236}">
                <a16:creationId xmlns:a16="http://schemas.microsoft.com/office/drawing/2014/main" id="{4C9CC438-A107-44D2-8F62-B66B9F95BD7D}"/>
              </a:ext>
            </a:extLst>
          </p:cNvPr>
          <p:cNvGraphicFramePr>
            <a:graphicFrameLocks/>
          </p:cNvGraphicFramePr>
          <p:nvPr>
            <p:extLst>
              <p:ext uri="{D42A27DB-BD31-4B8C-83A1-F6EECF244321}">
                <p14:modId xmlns:p14="http://schemas.microsoft.com/office/powerpoint/2010/main" val="2993013303"/>
              </p:ext>
            </p:extLst>
          </p:nvPr>
        </p:nvGraphicFramePr>
        <p:xfrm>
          <a:off x="17134103" y="16018351"/>
          <a:ext cx="6542347" cy="5860052"/>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729906022"/>
      </p:ext>
    </p:extLst>
  </p:cSld>
  <p:clrMapOvr>
    <a:masterClrMapping/>
  </p:clrMapOvr>
</p:sld>
</file>

<file path=ppt/theme/theme1.xml><?xml version="1.0" encoding="utf-8"?>
<a:theme xmlns:a="http://schemas.openxmlformats.org/drawingml/2006/main" name="ACHIEVE theme">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HIEVE theme" id="{2454013E-45C4-4940-9BAB-A3D0E635775B}" vid="{FBC13A0E-512E-4C82-BFD1-B2EB129D7C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5AA8B93E3C0C54882DD00A936CC00FE" ma:contentTypeVersion="13" ma:contentTypeDescription="Create a new document." ma:contentTypeScope="" ma:versionID="dd17e71e9a80540999eff090d2c2912a">
  <xsd:schema xmlns:xsd="http://www.w3.org/2001/XMLSchema" xmlns:xs="http://www.w3.org/2001/XMLSchema" xmlns:p="http://schemas.microsoft.com/office/2006/metadata/properties" xmlns:ns2="21d4e6fb-9d12-4ec1-abec-688feafe814f" xmlns:ns3="250929fa-9806-4449-af20-7947085fa170" targetNamespace="http://schemas.microsoft.com/office/2006/metadata/properties" ma:root="true" ma:fieldsID="5560f093e59bc279eefeafe9a17fdd68" ns2:_="" ns3:_="">
    <xsd:import namespace="21d4e6fb-9d12-4ec1-abec-688feafe814f"/>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d4e6fb-9d12-4ec1-abec-688feafe81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C986B2-E0DE-4274-BE21-AB6AA193FCEC}">
  <ds:schemaRefs>
    <ds:schemaRef ds:uri="http://schemas.microsoft.com/sharepoint/v3/contenttype/forms"/>
  </ds:schemaRefs>
</ds:datastoreItem>
</file>

<file path=customXml/itemProps2.xml><?xml version="1.0" encoding="utf-8"?>
<ds:datastoreItem xmlns:ds="http://schemas.openxmlformats.org/officeDocument/2006/customXml" ds:itemID="{FD3625B3-AE80-4006-9385-DEE29FA43393}">
  <ds:schemaRefs>
    <ds:schemaRef ds:uri="21d4e6fb-9d12-4ec1-abec-688feafe814f"/>
    <ds:schemaRef ds:uri="250929fa-9806-4449-af20-7947085fa17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34F3797-F9F3-42CA-9ECB-F82D007DFC2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ACHIEVE theme</Template>
  <TotalTime>341</TotalTime>
  <Words>769</Words>
  <Application>Microsoft Office PowerPoint</Application>
  <PresentationFormat>Custom</PresentationFormat>
  <Paragraphs>99</Paragraphs>
  <Slides>1</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vt:i4>
      </vt:variant>
    </vt:vector>
  </HeadingPairs>
  <TitlesOfParts>
    <vt:vector size="11" baseType="lpstr">
      <vt:lpstr>Arial</vt:lpstr>
      <vt:lpstr>Calibri</vt:lpstr>
      <vt:lpstr>Calibri Light</vt:lpstr>
      <vt:lpstr>Century Gothic</vt:lpstr>
      <vt:lpstr>Gill Sans</vt:lpstr>
      <vt:lpstr>Gill Sans MT</vt:lpstr>
      <vt:lpstr>Verdana</vt:lpstr>
      <vt:lpstr>Wingdings</vt:lpstr>
      <vt:lpstr>ACHIEVE theme</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Jexler</dc:creator>
  <cp:lastModifiedBy>Placidie Mugwaneza</cp:lastModifiedBy>
  <cp:revision>25</cp:revision>
  <dcterms:created xsi:type="dcterms:W3CDTF">2021-10-21T09:09:55Z</dcterms:created>
  <dcterms:modified xsi:type="dcterms:W3CDTF">2021-11-06T23:04:42Z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0x01010025AA8B93E3C0C54882DD00A936CC00FE</vt:lpwstr>
  </property>
</Properties>
</file>