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wanson, Jennifer (CDC/DDPHSIS/CGH/DGHT)" initials="S(" lastIdx="5" clrIdx="0">
    <p:extLst>
      <p:ext uri="{19B8F6BF-5375-455C-9EA6-DF929625EA0E}">
        <p15:presenceInfo xmlns:p15="http://schemas.microsoft.com/office/powerpoint/2012/main" userId="S::llj8@cdc.gov::47f31461-516b-4d0a-b52f-04cc90b12e22" providerId="AD"/>
      </p:ext>
    </p:extLst>
  </p:cmAuthor>
  <p:cmAuthor id="2" name="KaeAnne" initials="K" lastIdx="18" clrIdx="1">
    <p:extLst>
      <p:ext uri="{19B8F6BF-5375-455C-9EA6-DF929625EA0E}">
        <p15:presenceInfo xmlns:p15="http://schemas.microsoft.com/office/powerpoint/2012/main" userId="S::jdu4@cdc.gov::91f2fd1e-d90f-46dd-a6c9-001bec6857db" providerId="AD"/>
      </p:ext>
    </p:extLst>
  </p:cmAuthor>
  <p:cmAuthor id="3" name="Hrapcak, Susan (CDC/DDPHSIS/CGH/DGHT)" initials="HS(" lastIdx="22" clrIdx="2">
    <p:extLst>
      <p:ext uri="{19B8F6BF-5375-455C-9EA6-DF929625EA0E}">
        <p15:presenceInfo xmlns:p15="http://schemas.microsoft.com/office/powerpoint/2012/main" userId="S::ltz8@cdc.gov::aa0f8922-93fc-4eca-a6e5-d412324b53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ACB6"/>
    <a:srgbClr val="D69500"/>
    <a:srgbClr val="F2F2F2"/>
    <a:srgbClr val="FFCCCC"/>
    <a:srgbClr val="FFAB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A01250-47B5-412A-947D-FDB657850B16}" v="3" dt="2021-11-07T22:42:13.1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7" d="100"/>
          <a:sy n="17" d="100"/>
        </p:scale>
        <p:origin x="320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commentAuthors" Target="commentAuthors.xml"/><Relationship Id="rId7" Type="http://schemas.openxmlformats.org/officeDocument/2006/relationships/tableStyles" Target="tableStyle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2.xml"/><Relationship Id="rId5" Type="http://schemas.openxmlformats.org/officeDocument/2006/relationships/viewProps" Target="viewProps.xml"/><Relationship Id="rId10" Type="http://schemas.openxmlformats.org/officeDocument/2006/relationships/customXml" Target="../customXml/item1.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rris, KaeAnne (CDC/DDPHSIS/CGH/DGHT)" userId="91f2fd1e-d90f-46dd-a6c9-001bec6857db" providerId="ADAL" clId="{94A01250-47B5-412A-947D-FDB657850B16}"/>
    <pc:docChg chg="undo custSel modSld">
      <pc:chgData name="Parris, KaeAnne (CDC/DDPHSIS/CGH/DGHT)" userId="91f2fd1e-d90f-46dd-a6c9-001bec6857db" providerId="ADAL" clId="{94A01250-47B5-412A-947D-FDB657850B16}" dt="2021-11-07T22:57:42.300" v="421" actId="1076"/>
      <pc:docMkLst>
        <pc:docMk/>
      </pc:docMkLst>
      <pc:sldChg chg="addSp delSp modSp mod delCm">
        <pc:chgData name="Parris, KaeAnne (CDC/DDPHSIS/CGH/DGHT)" userId="91f2fd1e-d90f-46dd-a6c9-001bec6857db" providerId="ADAL" clId="{94A01250-47B5-412A-947D-FDB657850B16}" dt="2021-11-07T22:57:42.300" v="421" actId="1076"/>
        <pc:sldMkLst>
          <pc:docMk/>
          <pc:sldMk cId="729906022" sldId="257"/>
        </pc:sldMkLst>
        <pc:spChg chg="mod">
          <ac:chgData name="Parris, KaeAnne (CDC/DDPHSIS/CGH/DGHT)" userId="91f2fd1e-d90f-46dd-a6c9-001bec6857db" providerId="ADAL" clId="{94A01250-47B5-412A-947D-FDB657850B16}" dt="2021-11-07T22:57:27.122" v="419" actId="20577"/>
          <ac:spMkLst>
            <pc:docMk/>
            <pc:sldMk cId="729906022" sldId="257"/>
            <ac:spMk id="4" creationId="{00000000-0000-0000-0000-000000000000}"/>
          </ac:spMkLst>
        </pc:spChg>
        <pc:spChg chg="mod">
          <ac:chgData name="Parris, KaeAnne (CDC/DDPHSIS/CGH/DGHT)" userId="91f2fd1e-d90f-46dd-a6c9-001bec6857db" providerId="ADAL" clId="{94A01250-47B5-412A-947D-FDB657850B16}" dt="2021-11-07T22:51:49.547" v="405" actId="20577"/>
          <ac:spMkLst>
            <pc:docMk/>
            <pc:sldMk cId="729906022" sldId="257"/>
            <ac:spMk id="5" creationId="{00000000-0000-0000-0000-000000000000}"/>
          </ac:spMkLst>
        </pc:spChg>
        <pc:spChg chg="mod">
          <ac:chgData name="Parris, KaeAnne (CDC/DDPHSIS/CGH/DGHT)" userId="91f2fd1e-d90f-46dd-a6c9-001bec6857db" providerId="ADAL" clId="{94A01250-47B5-412A-947D-FDB657850B16}" dt="2021-11-07T22:42:07.864" v="330" actId="21"/>
          <ac:spMkLst>
            <pc:docMk/>
            <pc:sldMk cId="729906022" sldId="257"/>
            <ac:spMk id="6" creationId="{00000000-0000-0000-0000-000000000000}"/>
          </ac:spMkLst>
        </pc:spChg>
        <pc:spChg chg="mod">
          <ac:chgData name="Parris, KaeAnne (CDC/DDPHSIS/CGH/DGHT)" userId="91f2fd1e-d90f-46dd-a6c9-001bec6857db" providerId="ADAL" clId="{94A01250-47B5-412A-947D-FDB657850B16}" dt="2021-11-07T22:51:39.403" v="404" actId="15"/>
          <ac:spMkLst>
            <pc:docMk/>
            <pc:sldMk cId="729906022" sldId="257"/>
            <ac:spMk id="7" creationId="{00000000-0000-0000-0000-000000000000}"/>
          </ac:spMkLst>
        </pc:spChg>
        <pc:spChg chg="mod">
          <ac:chgData name="Parris, KaeAnne (CDC/DDPHSIS/CGH/DGHT)" userId="91f2fd1e-d90f-46dd-a6c9-001bec6857db" providerId="ADAL" clId="{94A01250-47B5-412A-947D-FDB657850B16}" dt="2021-11-07T22:57:42.300" v="421" actId="1076"/>
          <ac:spMkLst>
            <pc:docMk/>
            <pc:sldMk cId="729906022" sldId="257"/>
            <ac:spMk id="16" creationId="{5D8C08B0-E94E-4BE1-BED6-A9F7663A140E}"/>
          </ac:spMkLst>
        </pc:spChg>
        <pc:spChg chg="mod">
          <ac:chgData name="Parris, KaeAnne (CDC/DDPHSIS/CGH/DGHT)" userId="91f2fd1e-d90f-46dd-a6c9-001bec6857db" providerId="ADAL" clId="{94A01250-47B5-412A-947D-FDB657850B16}" dt="2021-11-07T22:32:37.609" v="303" actId="1038"/>
          <ac:spMkLst>
            <pc:docMk/>
            <pc:sldMk cId="729906022" sldId="257"/>
            <ac:spMk id="18" creationId="{708F30D9-0E5E-46DD-8AEE-53C078C93335}"/>
          </ac:spMkLst>
        </pc:spChg>
        <pc:spChg chg="mod">
          <ac:chgData name="Parris, KaeAnne (CDC/DDPHSIS/CGH/DGHT)" userId="91f2fd1e-d90f-46dd-a6c9-001bec6857db" providerId="ADAL" clId="{94A01250-47B5-412A-947D-FDB657850B16}" dt="2021-11-07T22:33:49.826" v="310" actId="1076"/>
          <ac:spMkLst>
            <pc:docMk/>
            <pc:sldMk cId="729906022" sldId="257"/>
            <ac:spMk id="21" creationId="{ADC72DBF-539D-4159-9722-2A203CE54ED4}"/>
          </ac:spMkLst>
        </pc:spChg>
        <pc:spChg chg="add mod">
          <ac:chgData name="Parris, KaeAnne (CDC/DDPHSIS/CGH/DGHT)" userId="91f2fd1e-d90f-46dd-a6c9-001bec6857db" providerId="ADAL" clId="{94A01250-47B5-412A-947D-FDB657850B16}" dt="2021-11-07T22:51:14.596" v="402" actId="1076"/>
          <ac:spMkLst>
            <pc:docMk/>
            <pc:sldMk cId="729906022" sldId="257"/>
            <ac:spMk id="27" creationId="{5592B20F-0EDE-4C97-AEEE-46C2C35D3015}"/>
          </ac:spMkLst>
        </pc:spChg>
        <pc:spChg chg="add mod">
          <ac:chgData name="Parris, KaeAnne (CDC/DDPHSIS/CGH/DGHT)" userId="91f2fd1e-d90f-46dd-a6c9-001bec6857db" providerId="ADAL" clId="{94A01250-47B5-412A-947D-FDB657850B16}" dt="2021-11-07T22:55:03.998" v="414" actId="14100"/>
          <ac:spMkLst>
            <pc:docMk/>
            <pc:sldMk cId="729906022" sldId="257"/>
            <ac:spMk id="30" creationId="{9B97E60D-DA4B-42D3-969B-43AFE33C67FB}"/>
          </ac:spMkLst>
        </pc:spChg>
        <pc:spChg chg="add del mod ord">
          <ac:chgData name="Parris, KaeAnne (CDC/DDPHSIS/CGH/DGHT)" userId="91f2fd1e-d90f-46dd-a6c9-001bec6857db" providerId="ADAL" clId="{94A01250-47B5-412A-947D-FDB657850B16}" dt="2021-11-07T22:55:12.996" v="416" actId="14100"/>
          <ac:spMkLst>
            <pc:docMk/>
            <pc:sldMk cId="729906022" sldId="257"/>
            <ac:spMk id="32" creationId="{6706A922-E4F3-4480-B174-0A497C27754E}"/>
          </ac:spMkLst>
        </pc:spChg>
        <pc:grpChg chg="mod">
          <ac:chgData name="Parris, KaeAnne (CDC/DDPHSIS/CGH/DGHT)" userId="91f2fd1e-d90f-46dd-a6c9-001bec6857db" providerId="ADAL" clId="{94A01250-47B5-412A-947D-FDB657850B16}" dt="2021-11-07T22:18:25.280" v="60" actId="1076"/>
          <ac:grpSpMkLst>
            <pc:docMk/>
            <pc:sldMk cId="729906022" sldId="257"/>
            <ac:grpSpMk id="24" creationId="{E513500E-B025-4B27-A574-70107B0F65C8}"/>
          </ac:grpSpMkLst>
        </pc:grpChg>
        <pc:grpChg chg="mod">
          <ac:chgData name="Parris, KaeAnne (CDC/DDPHSIS/CGH/DGHT)" userId="91f2fd1e-d90f-46dd-a6c9-001bec6857db" providerId="ADAL" clId="{94A01250-47B5-412A-947D-FDB657850B16}" dt="2021-11-07T22:43:23.483" v="349" actId="1076"/>
          <ac:grpSpMkLst>
            <pc:docMk/>
            <pc:sldMk cId="729906022" sldId="257"/>
            <ac:grpSpMk id="34" creationId="{020A6137-2EE5-40D7-9AFA-E6E9A22BDF54}"/>
          </ac:grpSpMkLst>
        </pc:grpChg>
        <pc:picChg chg="mod">
          <ac:chgData name="Parris, KaeAnne (CDC/DDPHSIS/CGH/DGHT)" userId="91f2fd1e-d90f-46dd-a6c9-001bec6857db" providerId="ADAL" clId="{94A01250-47B5-412A-947D-FDB657850B16}" dt="2021-11-07T22:54:00.171" v="410" actId="14100"/>
          <ac:picMkLst>
            <pc:docMk/>
            <pc:sldMk cId="729906022" sldId="257"/>
            <ac:picMk id="12" creationId="{B10C0403-B0D4-47A4-A428-66660FC38584}"/>
          </ac:picMkLst>
        </pc:picChg>
        <pc:picChg chg="add mod">
          <ac:chgData name="Parris, KaeAnne (CDC/DDPHSIS/CGH/DGHT)" userId="91f2fd1e-d90f-46dd-a6c9-001bec6857db" providerId="ADAL" clId="{94A01250-47B5-412A-947D-FDB657850B16}" dt="2021-11-07T22:54:11.747" v="411" actId="1076"/>
          <ac:picMkLst>
            <pc:docMk/>
            <pc:sldMk cId="729906022" sldId="257"/>
            <ac:picMk id="26" creationId="{365AB808-68EF-4C7E-AB4C-40E933301978}"/>
          </ac:picMkLst>
        </pc:picChg>
        <pc:picChg chg="mod">
          <ac:chgData name="Parris, KaeAnne (CDC/DDPHSIS/CGH/DGHT)" userId="91f2fd1e-d90f-46dd-a6c9-001bec6857db" providerId="ADAL" clId="{94A01250-47B5-412A-947D-FDB657850B16}" dt="2021-11-07T22:44:47.371" v="358" actId="14100"/>
          <ac:picMkLst>
            <pc:docMk/>
            <pc:sldMk cId="729906022" sldId="257"/>
            <ac:picMk id="31" creationId="{1EBD526C-45E5-41CF-8586-B0B41A5D4117}"/>
          </ac:picMkLst>
        </pc:picChg>
        <pc:picChg chg="mod">
          <ac:chgData name="Parris, KaeAnne (CDC/DDPHSIS/CGH/DGHT)" userId="91f2fd1e-d90f-46dd-a6c9-001bec6857db" providerId="ADAL" clId="{94A01250-47B5-412A-947D-FDB657850B16}" dt="2021-11-07T22:53:41.916" v="408" actId="14100"/>
          <ac:picMkLst>
            <pc:docMk/>
            <pc:sldMk cId="729906022" sldId="257"/>
            <ac:picMk id="33" creationId="{A3C83494-2122-4021-8D82-E2880D64929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p>
        </p:txBody>
      </p:sp>
      <p:sp>
        <p:nvSpPr>
          <p:cNvPr id="4" name="Date Placeholder 3"/>
          <p:cNvSpPr>
            <a:spLocks noGrp="1"/>
          </p:cNvSpPr>
          <p:nvPr>
            <p:ph type="dt" sz="half" idx="10"/>
          </p:nvPr>
        </p:nvSpPr>
        <p:spPr/>
        <p:txBody>
          <a:bodyPr/>
          <a:lstStyle/>
          <a:p>
            <a:fld id="{78357E5F-9A2F-4C17-AEA1-F2C0297DD37A}"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AF13A-6971-4C76-BB4C-A1A01B88D8D8}" type="slidenum">
              <a:rPr lang="en-US" smtClean="0"/>
              <a:t>‹#›</a:t>
            </a:fld>
            <a:endParaRPr lang="en-US"/>
          </a:p>
        </p:txBody>
      </p:sp>
    </p:spTree>
    <p:extLst>
      <p:ext uri="{BB962C8B-B14F-4D97-AF65-F5344CB8AC3E}">
        <p14:creationId xmlns:p14="http://schemas.microsoft.com/office/powerpoint/2010/main" val="2196207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357E5F-9A2F-4C17-AEA1-F2C0297DD37A}"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AF13A-6971-4C76-BB4C-A1A01B88D8D8}" type="slidenum">
              <a:rPr lang="en-US" smtClean="0"/>
              <a:t>‹#›</a:t>
            </a:fld>
            <a:endParaRPr lang="en-US"/>
          </a:p>
        </p:txBody>
      </p:sp>
    </p:spTree>
    <p:extLst>
      <p:ext uri="{BB962C8B-B14F-4D97-AF65-F5344CB8AC3E}">
        <p14:creationId xmlns:p14="http://schemas.microsoft.com/office/powerpoint/2010/main" val="438905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357E5F-9A2F-4C17-AEA1-F2C0297DD37A}"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AF13A-6971-4C76-BB4C-A1A01B88D8D8}" type="slidenum">
              <a:rPr lang="en-US" smtClean="0"/>
              <a:t>‹#›</a:t>
            </a:fld>
            <a:endParaRPr lang="en-US"/>
          </a:p>
        </p:txBody>
      </p:sp>
    </p:spTree>
    <p:extLst>
      <p:ext uri="{BB962C8B-B14F-4D97-AF65-F5344CB8AC3E}">
        <p14:creationId xmlns:p14="http://schemas.microsoft.com/office/powerpoint/2010/main" val="482393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357E5F-9A2F-4C17-AEA1-F2C0297DD37A}"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AF13A-6971-4C76-BB4C-A1A01B88D8D8}" type="slidenum">
              <a:rPr lang="en-US" smtClean="0"/>
              <a:t>‹#›</a:t>
            </a:fld>
            <a:endParaRPr lang="en-US"/>
          </a:p>
        </p:txBody>
      </p:sp>
    </p:spTree>
    <p:extLst>
      <p:ext uri="{BB962C8B-B14F-4D97-AF65-F5344CB8AC3E}">
        <p14:creationId xmlns:p14="http://schemas.microsoft.com/office/powerpoint/2010/main" val="3492000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8357E5F-9A2F-4C17-AEA1-F2C0297DD37A}"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AF13A-6971-4C76-BB4C-A1A01B88D8D8}" type="slidenum">
              <a:rPr lang="en-US" smtClean="0"/>
              <a:t>‹#›</a:t>
            </a:fld>
            <a:endParaRPr lang="en-US"/>
          </a:p>
        </p:txBody>
      </p:sp>
    </p:spTree>
    <p:extLst>
      <p:ext uri="{BB962C8B-B14F-4D97-AF65-F5344CB8AC3E}">
        <p14:creationId xmlns:p14="http://schemas.microsoft.com/office/powerpoint/2010/main" val="348966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81421" y="11394520"/>
            <a:ext cx="12866966" cy="271585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326826" y="11394520"/>
            <a:ext cx="12866966" cy="271585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8357E5F-9A2F-4C17-AEA1-F2C0297DD37A}"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8AF13A-6971-4C76-BB4C-A1A01B88D8D8}" type="slidenum">
              <a:rPr lang="en-US" smtClean="0"/>
              <a:t>‹#›</a:t>
            </a:fld>
            <a:endParaRPr lang="en-US"/>
          </a:p>
        </p:txBody>
      </p:sp>
    </p:spTree>
    <p:extLst>
      <p:ext uri="{BB962C8B-B14F-4D97-AF65-F5344CB8AC3E}">
        <p14:creationId xmlns:p14="http://schemas.microsoft.com/office/powerpoint/2010/main" val="4188336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357E5F-9A2F-4C17-AEA1-F2C0297DD37A}" type="datetimeFigureOut">
              <a:rPr lang="en-US" smtClean="0"/>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8AF13A-6971-4C76-BB4C-A1A01B88D8D8}" type="slidenum">
              <a:rPr lang="en-US" smtClean="0"/>
              <a:t>‹#›</a:t>
            </a:fld>
            <a:endParaRPr lang="en-US"/>
          </a:p>
        </p:txBody>
      </p:sp>
    </p:spTree>
    <p:extLst>
      <p:ext uri="{BB962C8B-B14F-4D97-AF65-F5344CB8AC3E}">
        <p14:creationId xmlns:p14="http://schemas.microsoft.com/office/powerpoint/2010/main" val="3764739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357E5F-9A2F-4C17-AEA1-F2C0297DD37A}" type="datetimeFigureOut">
              <a:rPr lang="en-US" smtClean="0"/>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8AF13A-6971-4C76-BB4C-A1A01B88D8D8}" type="slidenum">
              <a:rPr lang="en-US" smtClean="0"/>
              <a:t>‹#›</a:t>
            </a:fld>
            <a:endParaRPr lang="en-US"/>
          </a:p>
        </p:txBody>
      </p:sp>
    </p:spTree>
    <p:extLst>
      <p:ext uri="{BB962C8B-B14F-4D97-AF65-F5344CB8AC3E}">
        <p14:creationId xmlns:p14="http://schemas.microsoft.com/office/powerpoint/2010/main" val="3252081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357E5F-9A2F-4C17-AEA1-F2C0297DD37A}" type="datetimeFigureOut">
              <a:rPr lang="en-US" smtClean="0"/>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8AF13A-6971-4C76-BB4C-A1A01B88D8D8}" type="slidenum">
              <a:rPr lang="en-US" smtClean="0"/>
              <a:t>‹#›</a:t>
            </a:fld>
            <a:endParaRPr lang="en-US"/>
          </a:p>
        </p:txBody>
      </p:sp>
    </p:spTree>
    <p:extLst>
      <p:ext uri="{BB962C8B-B14F-4D97-AF65-F5344CB8AC3E}">
        <p14:creationId xmlns:p14="http://schemas.microsoft.com/office/powerpoint/2010/main" val="1263148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Edit Master text styles</a:t>
            </a:r>
          </a:p>
        </p:txBody>
      </p:sp>
      <p:sp>
        <p:nvSpPr>
          <p:cNvPr id="5" name="Date Placeholder 4"/>
          <p:cNvSpPr>
            <a:spLocks noGrp="1"/>
          </p:cNvSpPr>
          <p:nvPr>
            <p:ph type="dt" sz="half" idx="10"/>
          </p:nvPr>
        </p:nvSpPr>
        <p:spPr/>
        <p:txBody>
          <a:bodyPr/>
          <a:lstStyle/>
          <a:p>
            <a:fld id="{78357E5F-9A2F-4C17-AEA1-F2C0297DD37A}"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8AF13A-6971-4C76-BB4C-A1A01B88D8D8}" type="slidenum">
              <a:rPr lang="en-US" smtClean="0"/>
              <a:t>‹#›</a:t>
            </a:fld>
            <a:endParaRPr lang="en-US"/>
          </a:p>
        </p:txBody>
      </p:sp>
    </p:spTree>
    <p:extLst>
      <p:ext uri="{BB962C8B-B14F-4D97-AF65-F5344CB8AC3E}">
        <p14:creationId xmlns:p14="http://schemas.microsoft.com/office/powerpoint/2010/main" val="2197947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a:t>Click icon to add picture</a:t>
            </a:r>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Edit Master text styles</a:t>
            </a:r>
          </a:p>
        </p:txBody>
      </p:sp>
      <p:sp>
        <p:nvSpPr>
          <p:cNvPr id="5" name="Date Placeholder 4"/>
          <p:cNvSpPr>
            <a:spLocks noGrp="1"/>
          </p:cNvSpPr>
          <p:nvPr>
            <p:ph type="dt" sz="half" idx="10"/>
          </p:nvPr>
        </p:nvSpPr>
        <p:spPr/>
        <p:txBody>
          <a:bodyPr/>
          <a:lstStyle/>
          <a:p>
            <a:fld id="{78357E5F-9A2F-4C17-AEA1-F2C0297DD37A}"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8AF13A-6971-4C76-BB4C-A1A01B88D8D8}" type="slidenum">
              <a:rPr lang="en-US" smtClean="0"/>
              <a:t>‹#›</a:t>
            </a:fld>
            <a:endParaRPr lang="en-US"/>
          </a:p>
        </p:txBody>
      </p:sp>
    </p:spTree>
    <p:extLst>
      <p:ext uri="{BB962C8B-B14F-4D97-AF65-F5344CB8AC3E}">
        <p14:creationId xmlns:p14="http://schemas.microsoft.com/office/powerpoint/2010/main" val="1176823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78357E5F-9A2F-4C17-AEA1-F2C0297DD37A}" type="datetimeFigureOut">
              <a:rPr lang="en-US" smtClean="0"/>
              <a:t>11/4/2021</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BE8AF13A-6971-4C76-BB4C-A1A01B88D8D8}" type="slidenum">
              <a:rPr lang="en-US" smtClean="0"/>
              <a:t>‹#›</a:t>
            </a:fld>
            <a:endParaRPr lang="en-US"/>
          </a:p>
        </p:txBody>
      </p:sp>
    </p:spTree>
    <p:extLst>
      <p:ext uri="{BB962C8B-B14F-4D97-AF65-F5344CB8AC3E}">
        <p14:creationId xmlns:p14="http://schemas.microsoft.com/office/powerpoint/2010/main" val="32986473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32" name="Text Box 4">
            <a:extLst>
              <a:ext uri="{FF2B5EF4-FFF2-40B4-BE49-F238E27FC236}">
                <a16:creationId xmlns:a16="http://schemas.microsoft.com/office/drawing/2014/main" id="{6706A922-E4F3-4480-B174-0A497C27754E}"/>
              </a:ext>
            </a:extLst>
          </p:cNvPr>
          <p:cNvSpPr txBox="1">
            <a:spLocks noChangeArrowheads="1"/>
          </p:cNvSpPr>
          <p:nvPr/>
        </p:nvSpPr>
        <p:spPr bwMode="auto">
          <a:xfrm>
            <a:off x="323879" y="36629330"/>
            <a:ext cx="29438866" cy="1261067"/>
          </a:xfrm>
          <a:prstGeom prst="rect">
            <a:avLst/>
          </a:prstGeom>
          <a:solidFill>
            <a:schemeClr val="bg1">
              <a:lumMod val="95000"/>
            </a:schemeClr>
          </a:solidFill>
          <a:ln>
            <a:noFill/>
          </a:ln>
          <a:effectLst/>
        </p:spPr>
        <p:txBody>
          <a:bodyPr vert="horz" wrap="square" lIns="14870" tIns="14870" rIns="14870" bIns="14870" numCol="1" anchor="t" anchorCtr="0" compatLnSpc="1">
            <a:prstTxWarp prst="textNoShape">
              <a:avLst/>
            </a:prstTxWarp>
          </a:bodyPr>
          <a:lstStyle/>
          <a:p>
            <a:pPr lvl="1" defTabSz="371736" eaLnBrk="0" fontAlgn="base" hangingPunct="0">
              <a:spcBef>
                <a:spcPct val="0"/>
              </a:spcBef>
              <a:spcAft>
                <a:spcPct val="0"/>
              </a:spcAft>
            </a:pPr>
            <a:endParaRPr lang="en-US" altLang="en-US" sz="2800" baseline="30000" dirty="0">
              <a:solidFill>
                <a:schemeClr val="accent5">
                  <a:lumMod val="75000"/>
                </a:schemeClr>
              </a:solidFill>
              <a:latin typeface="Verdana" panose="020B0604030504040204" pitchFamily="34" charset="0"/>
              <a:ea typeface="Verdana" panose="020B0604030504040204" pitchFamily="34" charset="0"/>
            </a:endParaRPr>
          </a:p>
          <a:p>
            <a:pPr lvl="1" defTabSz="371736" eaLnBrk="0" fontAlgn="base" hangingPunct="0">
              <a:spcBef>
                <a:spcPct val="0"/>
              </a:spcBef>
              <a:spcAft>
                <a:spcPct val="0"/>
              </a:spcAft>
            </a:pPr>
            <a:r>
              <a:rPr lang="en-US" altLang="en-US" sz="2800" baseline="30000" dirty="0">
                <a:solidFill>
                  <a:schemeClr val="accent5">
                    <a:lumMod val="75000"/>
                  </a:schemeClr>
                </a:solidFill>
                <a:latin typeface="Verdana" panose="020B0604030504040204" pitchFamily="34" charset="0"/>
                <a:ea typeface="Verdana" panose="020B0604030504040204" pitchFamily="34" charset="0"/>
              </a:rPr>
              <a:t>1 </a:t>
            </a:r>
            <a:r>
              <a:rPr lang="en-US" altLang="en-US" sz="2800" dirty="0">
                <a:solidFill>
                  <a:srgbClr val="000000"/>
                </a:solidFill>
                <a:latin typeface="Verdana" panose="020B0604030504040204" pitchFamily="34" charset="0"/>
                <a:ea typeface="Verdana" panose="020B0604030504040204" pitchFamily="34" charset="0"/>
              </a:rPr>
              <a:t>UNAIDS. Joint United Nations </a:t>
            </a:r>
            <a:r>
              <a:rPr lang="en-US" altLang="en-US" sz="2800" dirty="0" err="1">
                <a:solidFill>
                  <a:srgbClr val="000000"/>
                </a:solidFill>
                <a:latin typeface="Verdana" panose="020B0604030504040204" pitchFamily="34" charset="0"/>
                <a:ea typeface="Verdana" panose="020B0604030504040204" pitchFamily="34" charset="0"/>
              </a:rPr>
              <a:t>Programme</a:t>
            </a:r>
            <a:r>
              <a:rPr lang="en-US" altLang="en-US" sz="2800" dirty="0">
                <a:solidFill>
                  <a:srgbClr val="000000"/>
                </a:solidFill>
                <a:latin typeface="Verdana" panose="020B0604030504040204" pitchFamily="34" charset="0"/>
                <a:ea typeface="Verdana" panose="020B0604030504040204" pitchFamily="34" charset="0"/>
              </a:rPr>
              <a:t> on HIV/AIDS, 2021</a:t>
            </a:r>
          </a:p>
        </p:txBody>
      </p:sp>
      <p:sp>
        <p:nvSpPr>
          <p:cNvPr id="2" name="Rectangle 1"/>
          <p:cNvSpPr/>
          <p:nvPr/>
        </p:nvSpPr>
        <p:spPr>
          <a:xfrm>
            <a:off x="-1" y="-1"/>
            <a:ext cx="30275213" cy="391885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53"/>
          </a:p>
        </p:txBody>
      </p:sp>
      <p:sp>
        <p:nvSpPr>
          <p:cNvPr id="3" name="Text Box 5"/>
          <p:cNvSpPr txBox="1">
            <a:spLocks noChangeArrowheads="1"/>
          </p:cNvSpPr>
          <p:nvPr/>
        </p:nvSpPr>
        <p:spPr bwMode="auto">
          <a:xfrm>
            <a:off x="219000" y="101600"/>
            <a:ext cx="29837207" cy="3108433"/>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4870" tIns="14870" rIns="14870" bIns="14870" numCol="1" anchor="t" anchorCtr="0" compatLnSpc="1">
            <a:prstTxWarp prst="textNoShape">
              <a:avLst/>
            </a:prstTxWarp>
          </a:bodyPr>
          <a:lstStyle/>
          <a:p>
            <a:pPr algn="ctr" defTabSz="371736" eaLnBrk="0" fontAlgn="base" hangingPunct="0">
              <a:spcBef>
                <a:spcPct val="0"/>
              </a:spcBef>
              <a:spcAft>
                <a:spcPct val="0"/>
              </a:spcAft>
            </a:pPr>
            <a:r>
              <a:rPr lang="en-US" altLang="en-US" sz="4000" b="1" dirty="0">
                <a:solidFill>
                  <a:schemeClr val="bg1"/>
                </a:solidFill>
                <a:latin typeface="Verdana" panose="020B0604030504040204" pitchFamily="34" charset="0"/>
                <a:ea typeface="Verdana" panose="020B0604030504040204" pitchFamily="34" charset="0"/>
              </a:rPr>
              <a:t>Rapid Increase in Multi-Month Dispensation of ART, with Little Pediatric Treatment Interruption Events in 26 PEPFAR-Funded Countries and Regions During the SARS-CoV-2 COVID-19 Pandemic</a:t>
            </a:r>
          </a:p>
          <a:p>
            <a:pPr algn="ctr" defTabSz="371736" eaLnBrk="0" fontAlgn="base" hangingPunct="0">
              <a:spcBef>
                <a:spcPct val="0"/>
              </a:spcBef>
              <a:spcAft>
                <a:spcPct val="0"/>
              </a:spcAft>
            </a:pPr>
            <a:r>
              <a:rPr lang="en-US" altLang="en-US" sz="4400" b="1" dirty="0">
                <a:solidFill>
                  <a:schemeClr val="bg1"/>
                </a:solidFill>
                <a:latin typeface="Verdana" panose="020B0604030504040204" pitchFamily="34" charset="0"/>
                <a:ea typeface="Verdana" panose="020B0604030504040204" pitchFamily="34" charset="0"/>
              </a:rPr>
              <a:t> </a:t>
            </a:r>
            <a:r>
              <a:rPr lang="en-US" altLang="en-US" sz="3600" dirty="0">
                <a:solidFill>
                  <a:schemeClr val="bg1"/>
                </a:solidFill>
                <a:latin typeface="Verdana" panose="020B0604030504040204" pitchFamily="34" charset="0"/>
                <a:ea typeface="Verdana" panose="020B0604030504040204" pitchFamily="34" charset="0"/>
              </a:rPr>
              <a:t>KaeAnne Parris, MPH</a:t>
            </a:r>
            <a:r>
              <a:rPr lang="en-US" altLang="en-US" sz="3600" baseline="30000" dirty="0">
                <a:solidFill>
                  <a:schemeClr val="bg1"/>
                </a:solidFill>
                <a:latin typeface="Verdana" panose="020B0604030504040204" pitchFamily="34" charset="0"/>
                <a:ea typeface="Verdana" panose="020B0604030504040204" pitchFamily="34" charset="0"/>
              </a:rPr>
              <a:t>1</a:t>
            </a:r>
            <a:r>
              <a:rPr lang="en-US" altLang="en-US" sz="3600" dirty="0">
                <a:solidFill>
                  <a:schemeClr val="bg1"/>
                </a:solidFill>
                <a:latin typeface="Verdana" panose="020B0604030504040204" pitchFamily="34" charset="0"/>
                <a:ea typeface="Verdana" panose="020B0604030504040204" pitchFamily="34" charset="0"/>
              </a:rPr>
              <a:t>, Marisa Hast, PhD</a:t>
            </a:r>
            <a:r>
              <a:rPr lang="en-US" altLang="en-US" sz="3600" baseline="30000" dirty="0">
                <a:solidFill>
                  <a:schemeClr val="bg1"/>
                </a:solidFill>
                <a:latin typeface="Verdana" panose="020B0604030504040204" pitchFamily="34" charset="0"/>
                <a:ea typeface="Verdana" panose="020B0604030504040204" pitchFamily="34" charset="0"/>
              </a:rPr>
              <a:t>1</a:t>
            </a:r>
            <a:r>
              <a:rPr lang="en-US" altLang="en-US" sz="3600" dirty="0">
                <a:solidFill>
                  <a:schemeClr val="bg1"/>
                </a:solidFill>
                <a:latin typeface="Verdana" panose="020B0604030504040204" pitchFamily="34" charset="0"/>
                <a:ea typeface="Verdana" panose="020B0604030504040204" pitchFamily="34" charset="0"/>
              </a:rPr>
              <a:t>, Susan Hrapcak, MD</a:t>
            </a:r>
            <a:r>
              <a:rPr lang="en-US" altLang="en-US" sz="3600" baseline="30000" dirty="0">
                <a:solidFill>
                  <a:schemeClr val="bg1"/>
                </a:solidFill>
                <a:latin typeface="Verdana" panose="020B0604030504040204" pitchFamily="34" charset="0"/>
                <a:ea typeface="Verdana" panose="020B0604030504040204" pitchFamily="34" charset="0"/>
              </a:rPr>
              <a:t>1</a:t>
            </a:r>
            <a:r>
              <a:rPr lang="en-US" altLang="en-US" sz="3600" dirty="0">
                <a:solidFill>
                  <a:schemeClr val="bg1"/>
                </a:solidFill>
                <a:latin typeface="Verdana" panose="020B0604030504040204" pitchFamily="34" charset="0"/>
                <a:ea typeface="Verdana" panose="020B0604030504040204" pitchFamily="34" charset="0"/>
              </a:rPr>
              <a:t>, Jennifer Swanson, MPH</a:t>
            </a:r>
            <a:r>
              <a:rPr lang="en-US" altLang="en-US" sz="3600" baseline="30000" dirty="0">
                <a:solidFill>
                  <a:schemeClr val="bg1"/>
                </a:solidFill>
                <a:latin typeface="Verdana" panose="020B0604030504040204" pitchFamily="34" charset="0"/>
                <a:ea typeface="Verdana" panose="020B0604030504040204" pitchFamily="34" charset="0"/>
              </a:rPr>
              <a:t>1</a:t>
            </a:r>
            <a:r>
              <a:rPr lang="en-US" altLang="en-US" sz="3600" dirty="0">
                <a:solidFill>
                  <a:schemeClr val="bg1"/>
                </a:solidFill>
                <a:latin typeface="Verdana" panose="020B0604030504040204" pitchFamily="34" charset="0"/>
                <a:ea typeface="Verdana" panose="020B0604030504040204" pitchFamily="34" charset="0"/>
              </a:rPr>
              <a:t>, Canisious Musoni, MD</a:t>
            </a:r>
            <a:r>
              <a:rPr lang="en-US" altLang="en-US" sz="3600" baseline="30000" dirty="0">
                <a:solidFill>
                  <a:schemeClr val="bg1"/>
                </a:solidFill>
                <a:latin typeface="Verdana" panose="020B0604030504040204" pitchFamily="34" charset="0"/>
                <a:ea typeface="Verdana" panose="020B0604030504040204" pitchFamily="34" charset="0"/>
              </a:rPr>
              <a:t>3</a:t>
            </a:r>
            <a:r>
              <a:rPr lang="en-US" altLang="en-US" sz="3600" dirty="0">
                <a:solidFill>
                  <a:schemeClr val="bg1"/>
                </a:solidFill>
                <a:latin typeface="Verdana" panose="020B0604030504040204" pitchFamily="34" charset="0"/>
                <a:ea typeface="Verdana" panose="020B0604030504040204" pitchFamily="34" charset="0"/>
              </a:rPr>
              <a:t>, Henri Longuma, MD</a:t>
            </a:r>
            <a:r>
              <a:rPr lang="en-US" altLang="en-US" sz="3600" baseline="30000" dirty="0">
                <a:solidFill>
                  <a:schemeClr val="bg1"/>
                </a:solidFill>
                <a:latin typeface="Verdana" panose="020B0604030504040204" pitchFamily="34" charset="0"/>
                <a:ea typeface="Verdana" panose="020B0604030504040204" pitchFamily="34" charset="0"/>
              </a:rPr>
              <a:t>4</a:t>
            </a:r>
            <a:r>
              <a:rPr lang="en-US" altLang="en-US" sz="3600" dirty="0">
                <a:solidFill>
                  <a:schemeClr val="bg1"/>
                </a:solidFill>
                <a:latin typeface="Verdana" panose="020B0604030504040204" pitchFamily="34" charset="0"/>
                <a:ea typeface="Verdana" panose="020B0604030504040204" pitchFamily="34" charset="0"/>
              </a:rPr>
              <a:t>, </a:t>
            </a:r>
            <a:r>
              <a:rPr lang="en-US" altLang="en-US" sz="3600" dirty="0" err="1">
                <a:solidFill>
                  <a:schemeClr val="bg1"/>
                </a:solidFill>
                <a:latin typeface="Verdana" panose="020B0604030504040204" pitchFamily="34" charset="0"/>
                <a:ea typeface="Verdana" panose="020B0604030504040204" pitchFamily="34" charset="0"/>
              </a:rPr>
              <a:t>Prao</a:t>
            </a:r>
            <a:r>
              <a:rPr lang="en-US" altLang="en-US" sz="3600" dirty="0">
                <a:solidFill>
                  <a:schemeClr val="bg1"/>
                </a:solidFill>
                <a:latin typeface="Verdana" panose="020B0604030504040204" pitchFamily="34" charset="0"/>
                <a:ea typeface="Verdana" panose="020B0604030504040204" pitchFamily="34" charset="0"/>
              </a:rPr>
              <a:t> Aka Kouame Herve, MD</a:t>
            </a:r>
            <a:r>
              <a:rPr lang="en-US" altLang="en-US" sz="3600" baseline="30000" dirty="0">
                <a:solidFill>
                  <a:schemeClr val="bg1"/>
                </a:solidFill>
                <a:latin typeface="Verdana" panose="020B0604030504040204" pitchFamily="34" charset="0"/>
                <a:ea typeface="Verdana" panose="020B0604030504040204" pitchFamily="34" charset="0"/>
              </a:rPr>
              <a:t>5</a:t>
            </a:r>
            <a:r>
              <a:rPr lang="en-US" altLang="en-US" sz="3600" dirty="0">
                <a:solidFill>
                  <a:schemeClr val="bg1"/>
                </a:solidFill>
                <a:latin typeface="Verdana" panose="020B0604030504040204" pitchFamily="34" charset="0"/>
                <a:ea typeface="Verdana" panose="020B0604030504040204" pitchFamily="34" charset="0"/>
              </a:rPr>
              <a:t>, Chris Obanubi, MD</a:t>
            </a:r>
            <a:r>
              <a:rPr lang="en-US" altLang="en-US" sz="3600" baseline="30000" dirty="0">
                <a:solidFill>
                  <a:schemeClr val="bg1"/>
                </a:solidFill>
                <a:latin typeface="Verdana" panose="020B0604030504040204" pitchFamily="34" charset="0"/>
                <a:ea typeface="Verdana" panose="020B0604030504040204" pitchFamily="34" charset="0"/>
              </a:rPr>
              <a:t>6</a:t>
            </a:r>
            <a:r>
              <a:rPr lang="en-US" altLang="en-US" sz="3600" dirty="0">
                <a:solidFill>
                  <a:schemeClr val="bg1"/>
                </a:solidFill>
                <a:latin typeface="Verdana" panose="020B0604030504040204" pitchFamily="34" charset="0"/>
                <a:ea typeface="Verdana" panose="020B0604030504040204" pitchFamily="34" charset="0"/>
              </a:rPr>
              <a:t>, Gurpreet Kindra, MD</a:t>
            </a:r>
            <a:r>
              <a:rPr lang="en-US" altLang="en-US" sz="3600" baseline="30000" dirty="0">
                <a:solidFill>
                  <a:schemeClr val="bg1"/>
                </a:solidFill>
                <a:latin typeface="Verdana" panose="020B0604030504040204" pitchFamily="34" charset="0"/>
                <a:ea typeface="Verdana" panose="020B0604030504040204" pitchFamily="34" charset="0"/>
              </a:rPr>
              <a:t>7</a:t>
            </a:r>
            <a:r>
              <a:rPr lang="en-US" altLang="en-US" sz="3600" dirty="0">
                <a:solidFill>
                  <a:schemeClr val="bg1"/>
                </a:solidFill>
                <a:latin typeface="Verdana" panose="020B0604030504040204" pitchFamily="34" charset="0"/>
                <a:ea typeface="Verdana" panose="020B0604030504040204" pitchFamily="34" charset="0"/>
              </a:rPr>
              <a:t>, Reginald Jean Louis, MD </a:t>
            </a:r>
            <a:r>
              <a:rPr lang="en-US" altLang="en-US" sz="3600" baseline="30000" dirty="0">
                <a:solidFill>
                  <a:schemeClr val="bg1"/>
                </a:solidFill>
                <a:latin typeface="Verdana" panose="020B0604030504040204" pitchFamily="34" charset="0"/>
                <a:ea typeface="Verdana" panose="020B0604030504040204" pitchFamily="34" charset="0"/>
              </a:rPr>
              <a:t>8</a:t>
            </a:r>
            <a:r>
              <a:rPr lang="en-US" altLang="en-US" sz="3600" dirty="0">
                <a:solidFill>
                  <a:schemeClr val="bg1"/>
                </a:solidFill>
                <a:latin typeface="Verdana" panose="020B0604030504040204" pitchFamily="34" charset="0"/>
                <a:ea typeface="Verdana" panose="020B0604030504040204" pitchFamily="34" charset="0"/>
              </a:rPr>
              <a:t>, Mayer Magdalene Mange, MD, MSC, PHL</a:t>
            </a:r>
            <a:r>
              <a:rPr lang="en-US" altLang="en-US" sz="3600" baseline="30000" dirty="0">
                <a:solidFill>
                  <a:schemeClr val="bg1"/>
                </a:solidFill>
                <a:latin typeface="Verdana" panose="020B0604030504040204" pitchFamily="34" charset="0"/>
                <a:ea typeface="Verdana" panose="020B0604030504040204" pitchFamily="34" charset="0"/>
              </a:rPr>
              <a:t>9</a:t>
            </a:r>
            <a:r>
              <a:rPr lang="en-US" altLang="en-US" sz="3600" dirty="0">
                <a:solidFill>
                  <a:schemeClr val="bg1"/>
                </a:solidFill>
                <a:latin typeface="Verdana" panose="020B0604030504040204" pitchFamily="34" charset="0"/>
                <a:ea typeface="Verdana" panose="020B0604030504040204" pitchFamily="34" charset="0"/>
              </a:rPr>
              <a:t>, CDC Pediatric Continuity of Care and Treatment/Retention Group</a:t>
            </a:r>
            <a:r>
              <a:rPr lang="en-US" altLang="en-US" sz="3600" baseline="30000" dirty="0">
                <a:solidFill>
                  <a:schemeClr val="bg1"/>
                </a:solidFill>
                <a:latin typeface="Verdana" panose="020B0604030504040204" pitchFamily="34" charset="0"/>
                <a:ea typeface="Verdana" panose="020B0604030504040204" pitchFamily="34" charset="0"/>
              </a:rPr>
              <a:t>10</a:t>
            </a:r>
            <a:r>
              <a:rPr lang="en-US" altLang="en-US" sz="3600" dirty="0">
                <a:solidFill>
                  <a:schemeClr val="bg1"/>
                </a:solidFill>
                <a:latin typeface="Verdana" panose="020B0604030504040204" pitchFamily="34" charset="0"/>
                <a:ea typeface="Verdana" panose="020B0604030504040204" pitchFamily="34" charset="0"/>
              </a:rPr>
              <a:t>, Stephanie Hackett, PA-C, MPH, MMSc</a:t>
            </a:r>
            <a:r>
              <a:rPr lang="en-US" altLang="en-US" sz="3600" baseline="30000" dirty="0">
                <a:solidFill>
                  <a:schemeClr val="bg1"/>
                </a:solidFill>
                <a:latin typeface="Verdana" panose="020B0604030504040204" pitchFamily="34" charset="0"/>
                <a:ea typeface="Verdana" panose="020B0604030504040204" pitchFamily="34" charset="0"/>
              </a:rPr>
              <a:t>1</a:t>
            </a:r>
            <a:r>
              <a:rPr lang="en-US" altLang="en-US" sz="3600" dirty="0">
                <a:solidFill>
                  <a:schemeClr val="bg1"/>
                </a:solidFill>
                <a:latin typeface="Verdana" panose="020B0604030504040204" pitchFamily="34" charset="0"/>
                <a:ea typeface="Verdana" panose="020B0604030504040204" pitchFamily="34" charset="0"/>
              </a:rPr>
              <a:t>, Michelle Williams-Sherlock, MPH</a:t>
            </a:r>
            <a:r>
              <a:rPr lang="en-US" altLang="en-US" sz="3600" baseline="30000" dirty="0">
                <a:solidFill>
                  <a:schemeClr val="bg1"/>
                </a:solidFill>
                <a:latin typeface="Verdana" panose="020B0604030504040204" pitchFamily="34" charset="0"/>
                <a:ea typeface="Verdana" panose="020B0604030504040204" pitchFamily="34" charset="0"/>
              </a:rPr>
              <a:t>2</a:t>
            </a:r>
          </a:p>
        </p:txBody>
      </p:sp>
      <p:sp>
        <p:nvSpPr>
          <p:cNvPr id="4" name="Text Box 3"/>
          <p:cNvSpPr txBox="1">
            <a:spLocks noChangeArrowheads="1"/>
          </p:cNvSpPr>
          <p:nvPr/>
        </p:nvSpPr>
        <p:spPr bwMode="auto">
          <a:xfrm>
            <a:off x="219000" y="4138876"/>
            <a:ext cx="14159874" cy="10271986"/>
          </a:xfrm>
          <a:prstGeom prst="rect">
            <a:avLst/>
          </a:prstGeom>
          <a:solidFill>
            <a:schemeClr val="bg1">
              <a:lumMod val="95000"/>
            </a:schemeClr>
          </a:solidFill>
          <a:ln w="76200">
            <a:noFill/>
          </a:ln>
          <a:effectLst/>
        </p:spPr>
        <p:txBody>
          <a:bodyPr vert="horz" wrap="square" lIns="14870" tIns="14870" rIns="14870" bIns="14870" numCol="1" anchor="t" anchorCtr="0" compatLnSpc="1">
            <a:prstTxWarp prst="textNoShape">
              <a:avLst/>
            </a:prstTxWarp>
          </a:bodyPr>
          <a:lstStyle/>
          <a:p>
            <a:pPr algn="just" defTabSz="371736" eaLnBrk="0" fontAlgn="base" hangingPunct="0">
              <a:spcBef>
                <a:spcPct val="0"/>
              </a:spcBef>
              <a:spcAft>
                <a:spcPct val="0"/>
              </a:spcAft>
            </a:pPr>
            <a:r>
              <a:rPr lang="en-US" altLang="en-US" sz="6600" b="1" dirty="0">
                <a:solidFill>
                  <a:srgbClr val="0070C0"/>
                </a:solidFill>
                <a:latin typeface="Verdana" panose="020B0604030504040204" pitchFamily="34" charset="0"/>
                <a:ea typeface="Verdana" panose="020B0604030504040204" pitchFamily="34" charset="0"/>
                <a:cs typeface="Arial" panose="020B0604020202020204" pitchFamily="34" charset="0"/>
              </a:rPr>
              <a:t>Background</a:t>
            </a:r>
          </a:p>
          <a:p>
            <a:pPr defTabSz="371736" eaLnBrk="0" fontAlgn="base" hangingPunct="0">
              <a:spcBef>
                <a:spcPct val="0"/>
              </a:spcBef>
              <a:spcAft>
                <a:spcPct val="0"/>
              </a:spcAft>
            </a:pPr>
            <a:endParaRPr lang="en-US" altLang="en-US" sz="4000" dirty="0">
              <a:solidFill>
                <a:srgbClr val="000000"/>
              </a:solidFill>
              <a:latin typeface="Verdana" panose="020B0604030504040204" pitchFamily="34" charset="0"/>
              <a:ea typeface="Verdana" panose="020B0604030504040204" pitchFamily="34" charset="0"/>
              <a:cs typeface="Arial" panose="020B0604020202020204" pitchFamily="34" charset="0"/>
            </a:endParaRPr>
          </a:p>
          <a:p>
            <a:pPr defTabSz="371736" eaLnBrk="0" fontAlgn="base" hangingPunct="0">
              <a:spcBef>
                <a:spcPct val="0"/>
              </a:spcBef>
              <a:spcAft>
                <a:spcPct val="0"/>
              </a:spcAft>
            </a:pPr>
            <a:r>
              <a:rPr lang="en-US" altLang="en-US" sz="4400" dirty="0">
                <a:solidFill>
                  <a:srgbClr val="D69500"/>
                </a:solidFill>
                <a:latin typeface="Verdana"/>
                <a:ea typeface="Verdana"/>
                <a:cs typeface="Arial"/>
              </a:rPr>
              <a:t> </a:t>
            </a:r>
            <a:r>
              <a:rPr lang="en-US" altLang="en-US" sz="4400" dirty="0">
                <a:solidFill>
                  <a:schemeClr val="accent5">
                    <a:lumMod val="75000"/>
                  </a:schemeClr>
                </a:solidFill>
                <a:latin typeface="Verdana"/>
                <a:ea typeface="Verdana"/>
                <a:cs typeface="Arial"/>
              </a:rPr>
              <a:t>              </a:t>
            </a:r>
            <a:r>
              <a:rPr lang="en-US" altLang="en-US" sz="3600" dirty="0">
                <a:solidFill>
                  <a:schemeClr val="accent5">
                    <a:lumMod val="75000"/>
                  </a:schemeClr>
                </a:solidFill>
                <a:latin typeface="Verdana"/>
                <a:ea typeface="Verdana"/>
                <a:cs typeface="Arial"/>
              </a:rPr>
              <a:t>      </a:t>
            </a:r>
            <a:r>
              <a:rPr lang="en-US" altLang="en-US" sz="3200" b="1" dirty="0">
                <a:solidFill>
                  <a:schemeClr val="accent5">
                    <a:lumMod val="75000"/>
                  </a:schemeClr>
                </a:solidFill>
                <a:latin typeface="Verdana"/>
                <a:ea typeface="Verdana"/>
                <a:cs typeface="Arial"/>
              </a:rPr>
              <a:t>of children living with HIV are on life saving                                                                  									    antiretroviral therapy</a:t>
            </a:r>
            <a:r>
              <a:rPr lang="en-US" altLang="en-US" sz="4800" baseline="30000" dirty="0">
                <a:solidFill>
                  <a:schemeClr val="accent5">
                    <a:lumMod val="75000"/>
                  </a:schemeClr>
                </a:solidFill>
                <a:latin typeface="Verdana" panose="020B0604030504040204" pitchFamily="34" charset="0"/>
                <a:ea typeface="Verdana" panose="020B0604030504040204" pitchFamily="34" charset="0"/>
              </a:rPr>
              <a:t>1</a:t>
            </a:r>
            <a:endParaRPr lang="en-US" altLang="en-US" sz="3200" b="1" dirty="0">
              <a:solidFill>
                <a:schemeClr val="accent5">
                  <a:lumMod val="75000"/>
                </a:schemeClr>
              </a:solidFill>
              <a:latin typeface="Verdana" panose="020B0604030504040204" pitchFamily="34" charset="0"/>
              <a:ea typeface="Verdana" panose="020B0604030504040204" pitchFamily="34" charset="0"/>
              <a:cs typeface="Arial" panose="020B0604020202020204" pitchFamily="34" charset="0"/>
            </a:endParaRPr>
          </a:p>
          <a:p>
            <a:pPr defTabSz="371736" eaLnBrk="0" fontAlgn="base" hangingPunct="0">
              <a:spcBef>
                <a:spcPct val="0"/>
              </a:spcBef>
              <a:spcAft>
                <a:spcPct val="0"/>
              </a:spcAft>
            </a:pPr>
            <a:endParaRPr lang="en-US" altLang="en-US" sz="4000" dirty="0">
              <a:solidFill>
                <a:srgbClr val="000000"/>
              </a:solidFill>
              <a:latin typeface="Verdana" panose="020B0604030504040204" pitchFamily="34" charset="0"/>
              <a:ea typeface="Verdana" panose="020B0604030504040204" pitchFamily="34" charset="0"/>
              <a:cs typeface="Arial" panose="020B0604020202020204" pitchFamily="34" charset="0"/>
            </a:endParaRPr>
          </a:p>
          <a:p>
            <a:pPr lvl="1" defTabSz="371736" eaLnBrk="0" fontAlgn="base" hangingPunct="0">
              <a:lnSpc>
                <a:spcPct val="150000"/>
              </a:lnSpc>
              <a:spcBef>
                <a:spcPct val="0"/>
              </a:spcBef>
              <a:spcAft>
                <a:spcPct val="0"/>
              </a:spcAft>
            </a:pPr>
            <a:endParaRPr lang="en-US" altLang="en-US" sz="3200" dirty="0">
              <a:solidFill>
                <a:srgbClr val="000000"/>
              </a:solidFill>
              <a:latin typeface="Verdana"/>
              <a:ea typeface="Verdana"/>
              <a:cs typeface="Arial"/>
            </a:endParaRPr>
          </a:p>
          <a:p>
            <a:pPr lvl="1" defTabSz="371736" eaLnBrk="0" fontAlgn="base" hangingPunct="0">
              <a:lnSpc>
                <a:spcPct val="150000"/>
              </a:lnSpc>
              <a:spcBef>
                <a:spcPct val="0"/>
              </a:spcBef>
              <a:spcAft>
                <a:spcPct val="0"/>
              </a:spcAft>
            </a:pPr>
            <a:r>
              <a:rPr lang="en-US" altLang="en-US" sz="3200" dirty="0">
                <a:solidFill>
                  <a:srgbClr val="000000"/>
                </a:solidFill>
                <a:latin typeface="Verdana"/>
                <a:ea typeface="Verdana"/>
                <a:cs typeface="Arial"/>
              </a:rPr>
              <a:t>Preventing treatment interruptions can increase ART coverage in children.  Amidst COVID-19, President’s Emergency Plan for AIDS Relief (PEPFAR)-supported countries strategically adopted policies to enable children living with HIV (CLHIV) to receive three or more months of multi-month dispensation (3+ MMD) of antiretroviral therapy (ART), to prevent treatment interruptions.</a:t>
            </a:r>
            <a:endParaRPr lang="en-US" altLang="en-US" sz="3200" b="1" dirty="0">
              <a:solidFill>
                <a:srgbClr val="000000"/>
              </a:solidFill>
              <a:latin typeface="Verdana"/>
              <a:ea typeface="Verdana"/>
              <a:cs typeface="Arial"/>
            </a:endParaRPr>
          </a:p>
          <a:p>
            <a:pPr lvl="1" defTabSz="371736" eaLnBrk="0" fontAlgn="base" hangingPunct="0">
              <a:lnSpc>
                <a:spcPct val="150000"/>
              </a:lnSpc>
              <a:spcBef>
                <a:spcPct val="0"/>
              </a:spcBef>
              <a:spcAft>
                <a:spcPct val="0"/>
              </a:spcAft>
            </a:pPr>
            <a:r>
              <a:rPr lang="en-US" altLang="en-US" sz="3200" b="1" dirty="0">
                <a:solidFill>
                  <a:srgbClr val="000000"/>
                </a:solidFill>
                <a:latin typeface="Verdana"/>
                <a:ea typeface="Verdana"/>
                <a:cs typeface="Arial"/>
              </a:rPr>
              <a:t>We aim to describe trends in 3+MMD and IIT during COVID-19</a:t>
            </a:r>
            <a:endParaRPr lang="en-US" altLang="en-US" sz="3200" b="1" dirty="0">
              <a:solidFill>
                <a:srgbClr val="000000"/>
              </a:solidFill>
              <a:latin typeface="Verdana" panose="020B0604030504040204" pitchFamily="34" charset="0"/>
              <a:ea typeface="Verdana" panose="020B0604030504040204" pitchFamily="34" charset="0"/>
              <a:cs typeface="Arial" panose="020B0604020202020204" pitchFamily="34" charset="0"/>
            </a:endParaRPr>
          </a:p>
        </p:txBody>
      </p:sp>
      <p:sp>
        <p:nvSpPr>
          <p:cNvPr id="5" name="Text Box 4"/>
          <p:cNvSpPr txBox="1">
            <a:spLocks noChangeArrowheads="1"/>
          </p:cNvSpPr>
          <p:nvPr/>
        </p:nvSpPr>
        <p:spPr bwMode="auto">
          <a:xfrm>
            <a:off x="14966156" y="4138877"/>
            <a:ext cx="15090051" cy="10271987"/>
          </a:xfrm>
          <a:prstGeom prst="rect">
            <a:avLst/>
          </a:prstGeom>
          <a:solidFill>
            <a:schemeClr val="bg1">
              <a:lumMod val="95000"/>
            </a:schemeClr>
          </a:solidFill>
          <a:ln>
            <a:noFill/>
          </a:ln>
          <a:effectLst/>
        </p:spPr>
        <p:txBody>
          <a:bodyPr vert="horz" wrap="square" lIns="14870" tIns="14870" rIns="14870" bIns="14870" numCol="1" anchor="t" anchorCtr="0" compatLnSpc="1">
            <a:prstTxWarp prst="textNoShape">
              <a:avLst/>
            </a:prstTxWarp>
          </a:bodyPr>
          <a:lstStyle/>
          <a:p>
            <a:pPr lvl="1" algn="r" defTabSz="371736" eaLnBrk="0" fontAlgn="base" hangingPunct="0">
              <a:spcBef>
                <a:spcPct val="0"/>
              </a:spcBef>
              <a:spcAft>
                <a:spcPct val="0"/>
              </a:spcAft>
            </a:pPr>
            <a:r>
              <a:rPr lang="en-US" altLang="en-US" sz="3200" b="1" dirty="0">
                <a:solidFill>
                  <a:srgbClr val="0070C0"/>
                </a:solidFill>
                <a:latin typeface="Verdana" panose="020B0604030504040204" pitchFamily="34" charset="0"/>
                <a:ea typeface="Verdana" panose="020B0604030504040204" pitchFamily="34" charset="0"/>
              </a:rPr>
              <a:t> </a:t>
            </a:r>
          </a:p>
          <a:p>
            <a:pPr lvl="1" algn="r" defTabSz="371736" eaLnBrk="0" fontAlgn="base" hangingPunct="0">
              <a:spcBef>
                <a:spcPct val="0"/>
              </a:spcBef>
              <a:spcAft>
                <a:spcPct val="0"/>
              </a:spcAft>
            </a:pPr>
            <a:endParaRPr lang="en-US" altLang="en-US" sz="3200" dirty="0">
              <a:solidFill>
                <a:srgbClr val="000000"/>
              </a:solidFill>
              <a:latin typeface="Verdana" panose="020B0604030504040204" pitchFamily="34" charset="0"/>
              <a:ea typeface="Verdana" panose="020B0604030504040204" pitchFamily="34" charset="0"/>
            </a:endParaRPr>
          </a:p>
          <a:p>
            <a:pPr lvl="1" algn="r" defTabSz="371736" eaLnBrk="0" fontAlgn="base" hangingPunct="0">
              <a:spcBef>
                <a:spcPct val="0"/>
              </a:spcBef>
              <a:spcAft>
                <a:spcPct val="0"/>
              </a:spcAft>
            </a:pPr>
            <a:endParaRPr lang="en-US" altLang="en-US" sz="3200" dirty="0">
              <a:solidFill>
                <a:srgbClr val="000000"/>
              </a:solidFill>
              <a:latin typeface="Verdana" panose="020B0604030504040204" pitchFamily="34" charset="0"/>
              <a:ea typeface="Verdana" panose="020B0604030504040204" pitchFamily="34" charset="0"/>
            </a:endParaRPr>
          </a:p>
          <a:p>
            <a:pPr marL="1143000" lvl="1" indent="-685800" defTabSz="371736" eaLnBrk="0" fontAlgn="base" hangingPunct="0">
              <a:lnSpc>
                <a:spcPct val="150000"/>
              </a:lnSpc>
              <a:spcBef>
                <a:spcPct val="0"/>
              </a:spcBef>
              <a:spcAft>
                <a:spcPct val="0"/>
              </a:spcAft>
              <a:buFont typeface="Arial" panose="020B0604020202020204" pitchFamily="34" charset="0"/>
              <a:buChar char="•"/>
            </a:pPr>
            <a:endParaRPr lang="en-US" altLang="en-US" sz="3200" dirty="0">
              <a:solidFill>
                <a:srgbClr val="000000"/>
              </a:solidFill>
              <a:latin typeface="Verdana" panose="020B0604030504040204" pitchFamily="34" charset="0"/>
              <a:ea typeface="Verdana" panose="020B0604030504040204" pitchFamily="34" charset="0"/>
            </a:endParaRPr>
          </a:p>
          <a:p>
            <a:pPr marL="1143000" lvl="1" indent="-685800" defTabSz="371736" eaLnBrk="0" fontAlgn="base" hangingPunct="0">
              <a:lnSpc>
                <a:spcPct val="150000"/>
              </a:lnSpc>
              <a:spcBef>
                <a:spcPct val="0"/>
              </a:spcBef>
              <a:spcAft>
                <a:spcPct val="0"/>
              </a:spcAft>
              <a:buFont typeface="Arial" panose="020B0604020202020204" pitchFamily="34" charset="0"/>
              <a:buChar char="•"/>
            </a:pPr>
            <a:r>
              <a:rPr lang="en-US" altLang="en-US" sz="3200" dirty="0">
                <a:solidFill>
                  <a:srgbClr val="000000"/>
                </a:solidFill>
                <a:latin typeface="Verdana" panose="020B0604030504040204" pitchFamily="34" charset="0"/>
                <a:ea typeface="Verdana" panose="020B0604030504040204" pitchFamily="34" charset="0"/>
              </a:rPr>
              <a:t>Analyzed monitoring and reporting indicators from CDC-supported for </a:t>
            </a:r>
            <a:r>
              <a:rPr lang="en-US" altLang="en-US" sz="3200" b="1" dirty="0">
                <a:solidFill>
                  <a:srgbClr val="000000"/>
                </a:solidFill>
                <a:latin typeface="Verdana" panose="020B0604030504040204" pitchFamily="34" charset="0"/>
                <a:ea typeface="Verdana" panose="020B0604030504040204" pitchFamily="34" charset="0"/>
              </a:rPr>
              <a:t>CLHIV (0-14 years)</a:t>
            </a:r>
          </a:p>
          <a:p>
            <a:pPr marL="1143000" lvl="1" indent="-685800" defTabSz="371736" eaLnBrk="0" fontAlgn="base" hangingPunct="0">
              <a:lnSpc>
                <a:spcPct val="150000"/>
              </a:lnSpc>
              <a:spcBef>
                <a:spcPct val="0"/>
              </a:spcBef>
              <a:spcAft>
                <a:spcPct val="0"/>
              </a:spcAft>
              <a:buFont typeface="Arial" panose="020B0604020202020204" pitchFamily="34" charset="0"/>
              <a:buChar char="•"/>
            </a:pPr>
            <a:r>
              <a:rPr lang="en-US" altLang="en-US" sz="3200" dirty="0">
                <a:solidFill>
                  <a:srgbClr val="000000"/>
                </a:solidFill>
                <a:latin typeface="Verdana" panose="020B0604030504040204" pitchFamily="34" charset="0"/>
                <a:ea typeface="Verdana" panose="020B0604030504040204" pitchFamily="34" charset="0"/>
              </a:rPr>
              <a:t>Describe the </a:t>
            </a:r>
            <a:r>
              <a:rPr lang="en-US" altLang="en-US" sz="3200" b="1" dirty="0">
                <a:solidFill>
                  <a:srgbClr val="01ACB6"/>
                </a:solidFill>
                <a:latin typeface="Verdana" panose="020B0604030504040204" pitchFamily="34" charset="0"/>
                <a:ea typeface="Verdana" panose="020B0604030504040204" pitchFamily="34" charset="0"/>
              </a:rPr>
              <a:t>percent change in 3+ MMD </a:t>
            </a:r>
            <a:r>
              <a:rPr lang="en-US" altLang="en-US" sz="3200" dirty="0">
                <a:solidFill>
                  <a:srgbClr val="000000"/>
                </a:solidFill>
                <a:latin typeface="Verdana" panose="020B0604030504040204" pitchFamily="34" charset="0"/>
                <a:ea typeface="Verdana" panose="020B0604030504040204" pitchFamily="34" charset="0"/>
              </a:rPr>
              <a:t>across 24 countries and two regions in CDC-supported sites</a:t>
            </a:r>
          </a:p>
          <a:p>
            <a:pPr marL="1143000" lvl="1" indent="-685800" defTabSz="371736" eaLnBrk="0" fontAlgn="base" hangingPunct="0">
              <a:lnSpc>
                <a:spcPct val="150000"/>
              </a:lnSpc>
              <a:spcBef>
                <a:spcPct val="0"/>
              </a:spcBef>
              <a:spcAft>
                <a:spcPct val="0"/>
              </a:spcAft>
              <a:buFont typeface="Arial" panose="020B0604020202020204" pitchFamily="34" charset="0"/>
              <a:buChar char="•"/>
            </a:pPr>
            <a:r>
              <a:rPr lang="en-US" altLang="en-US" sz="3200" dirty="0">
                <a:solidFill>
                  <a:srgbClr val="000000"/>
                </a:solidFill>
                <a:latin typeface="Verdana" panose="020B0604030504040204" pitchFamily="34" charset="0"/>
                <a:ea typeface="Verdana" panose="020B0604030504040204" pitchFamily="34" charset="0"/>
              </a:rPr>
              <a:t>Describe the </a:t>
            </a:r>
            <a:r>
              <a:rPr lang="en-US" altLang="en-US" sz="3200" b="1" dirty="0">
                <a:solidFill>
                  <a:schemeClr val="accent5">
                    <a:lumMod val="75000"/>
                  </a:schemeClr>
                </a:solidFill>
                <a:latin typeface="Verdana" panose="020B0604030504040204" pitchFamily="34" charset="0"/>
                <a:ea typeface="Verdana" panose="020B0604030504040204" pitchFamily="34" charset="0"/>
              </a:rPr>
              <a:t>percent change in treatment interruptions (IIT) </a:t>
            </a:r>
            <a:r>
              <a:rPr lang="en-US" altLang="en-US" sz="3200" dirty="0">
                <a:solidFill>
                  <a:srgbClr val="000000"/>
                </a:solidFill>
                <a:latin typeface="Verdana" panose="020B0604030504040204" pitchFamily="34" charset="0"/>
                <a:ea typeface="Verdana" panose="020B0604030504040204" pitchFamily="34" charset="0"/>
              </a:rPr>
              <a:t>before (October-December 2019) and during (July-September 2020) COVID-19; IIT is the number of CLHIV with no reported clinical contact since their last expected contact of those on ART</a:t>
            </a:r>
          </a:p>
          <a:p>
            <a:pPr marL="1143000" lvl="1" indent="-685800" defTabSz="371736" eaLnBrk="0" fontAlgn="base" hangingPunct="0">
              <a:lnSpc>
                <a:spcPct val="150000"/>
              </a:lnSpc>
              <a:spcBef>
                <a:spcPct val="0"/>
              </a:spcBef>
              <a:spcAft>
                <a:spcPct val="0"/>
              </a:spcAft>
              <a:buFont typeface="Arial" panose="020B0604020202020204" pitchFamily="34" charset="0"/>
              <a:buChar char="•"/>
            </a:pPr>
            <a:r>
              <a:rPr lang="en-US" altLang="en-US" sz="3200" dirty="0">
                <a:solidFill>
                  <a:srgbClr val="000000"/>
                </a:solidFill>
                <a:latin typeface="Verdana" panose="020B0604030504040204" pitchFamily="34" charset="0"/>
                <a:ea typeface="Verdana" panose="020B0604030504040204" pitchFamily="34" charset="0"/>
              </a:rPr>
              <a:t>Compare </a:t>
            </a:r>
            <a:r>
              <a:rPr lang="en-US" altLang="en-US" sz="3200" b="1" dirty="0">
                <a:solidFill>
                  <a:srgbClr val="D69500"/>
                </a:solidFill>
                <a:latin typeface="Verdana" panose="020B0604030504040204" pitchFamily="34" charset="0"/>
                <a:ea typeface="Verdana" panose="020B0604030504040204" pitchFamily="34" charset="0"/>
              </a:rPr>
              <a:t>rate of treatment interruption for CLHIV </a:t>
            </a:r>
            <a:r>
              <a:rPr lang="en-US" altLang="en-US" sz="3200" dirty="0">
                <a:solidFill>
                  <a:srgbClr val="000000"/>
                </a:solidFill>
                <a:latin typeface="Verdana" panose="020B0604030504040204" pitchFamily="34" charset="0"/>
                <a:ea typeface="Verdana" panose="020B0604030504040204" pitchFamily="34" charset="0"/>
              </a:rPr>
              <a:t>newly initiated (&lt;3 months on ART) and established on ART for ≥3 months</a:t>
            </a:r>
            <a:endParaRPr lang="en-US" altLang="en-US" sz="3200" dirty="0">
              <a:latin typeface="Verdana" panose="020B0604030504040204" pitchFamily="34" charset="0"/>
              <a:ea typeface="Verdana" panose="020B0604030504040204" pitchFamily="34" charset="0"/>
            </a:endParaRPr>
          </a:p>
        </p:txBody>
      </p:sp>
      <p:sp>
        <p:nvSpPr>
          <p:cNvPr id="6" name="Text Box 3"/>
          <p:cNvSpPr txBox="1">
            <a:spLocks noChangeArrowheads="1"/>
          </p:cNvSpPr>
          <p:nvPr/>
        </p:nvSpPr>
        <p:spPr bwMode="auto">
          <a:xfrm>
            <a:off x="218999" y="16552267"/>
            <a:ext cx="29780058" cy="13639842"/>
          </a:xfrm>
          <a:prstGeom prst="rect">
            <a:avLst/>
          </a:prstGeom>
          <a:solidFill>
            <a:schemeClr val="accent1">
              <a:lumMod val="20000"/>
              <a:lumOff val="80000"/>
            </a:schemeClr>
          </a:solidFill>
          <a:ln>
            <a:noFill/>
          </a:ln>
          <a:effectLst/>
        </p:spPr>
        <p:txBody>
          <a:bodyPr vert="horz" wrap="square" lIns="14870" tIns="14870" rIns="14870" bIns="14870" numCol="1" anchor="t" anchorCtr="0" compatLnSpc="1">
            <a:prstTxWarp prst="textNoShape">
              <a:avLst/>
            </a:prstTxWarp>
          </a:bodyPr>
          <a:lstStyle/>
          <a:p>
            <a:pPr defTabSz="371736" eaLnBrk="0" fontAlgn="base" hangingPunct="0">
              <a:spcBef>
                <a:spcPct val="0"/>
              </a:spcBef>
              <a:spcAft>
                <a:spcPct val="0"/>
              </a:spcAft>
            </a:pPr>
            <a:endParaRPr lang="en-US" altLang="en-US" sz="3200" dirty="0">
              <a:latin typeface="Verdana" panose="020B0604030504040204" pitchFamily="34" charset="0"/>
              <a:ea typeface="Verdana" panose="020B0604030504040204" pitchFamily="34" charset="0"/>
            </a:endParaRPr>
          </a:p>
        </p:txBody>
      </p:sp>
      <p:sp>
        <p:nvSpPr>
          <p:cNvPr id="8" name="Rectangle 7"/>
          <p:cNvSpPr/>
          <p:nvPr/>
        </p:nvSpPr>
        <p:spPr>
          <a:xfrm>
            <a:off x="-2" y="41451981"/>
            <a:ext cx="30275213" cy="1414942"/>
          </a:xfrm>
          <a:prstGeom prst="rect">
            <a:avLst/>
          </a:prstGeom>
          <a:solidFill>
            <a:schemeClr val="accent5">
              <a:lumMod val="75000"/>
            </a:schemeClr>
          </a:solidFill>
          <a:ln>
            <a:solidFill>
              <a:srgbClr val="8C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p>
        </p:txBody>
      </p:sp>
      <p:sp>
        <p:nvSpPr>
          <p:cNvPr id="9" name="TextBox 8"/>
          <p:cNvSpPr txBox="1"/>
          <p:nvPr/>
        </p:nvSpPr>
        <p:spPr>
          <a:xfrm>
            <a:off x="438004" y="42015702"/>
            <a:ext cx="13569066" cy="397032"/>
          </a:xfrm>
          <a:prstGeom prst="rect">
            <a:avLst/>
          </a:prstGeom>
          <a:noFill/>
        </p:spPr>
        <p:txBody>
          <a:bodyPr wrap="square" lIns="91440" tIns="45720" rIns="91440" bIns="45720" rtlCol="0" anchor="t">
            <a:spAutoFit/>
          </a:bodyPr>
          <a:lstStyle/>
          <a:p>
            <a:r>
              <a:rPr lang="en-GB" sz="1950" b="1">
                <a:solidFill>
                  <a:schemeClr val="bg1"/>
                </a:solidFill>
                <a:latin typeface="Century Gothic"/>
              </a:rPr>
              <a:t>PRESENTED AT IPHASA 2021 – the 1</a:t>
            </a:r>
            <a:r>
              <a:rPr lang="en-GB" sz="1950" b="1" baseline="30000">
                <a:solidFill>
                  <a:schemeClr val="bg1"/>
                </a:solidFill>
                <a:latin typeface="Century Gothic"/>
              </a:rPr>
              <a:t>st</a:t>
            </a:r>
            <a:r>
              <a:rPr lang="en-GB" sz="1950" b="1">
                <a:solidFill>
                  <a:schemeClr val="bg1"/>
                </a:solidFill>
                <a:latin typeface="Century Gothic"/>
              </a:rPr>
              <a:t> International Paediatric HIV Symposium in Africa</a:t>
            </a:r>
            <a:r>
              <a:rPr lang="es-ES" sz="1950" b="1">
                <a:solidFill>
                  <a:schemeClr val="bg1"/>
                </a:solidFill>
                <a:latin typeface="Century Gothic"/>
              </a:rPr>
              <a:t>|17-18 November 2021</a:t>
            </a:r>
            <a:endParaRPr lang="en-GB" sz="1950" b="1">
              <a:solidFill>
                <a:schemeClr val="bg1"/>
              </a:solidFill>
              <a:latin typeface="Century Gothic"/>
            </a:endParaRPr>
          </a:p>
        </p:txBody>
      </p:sp>
      <p:pic>
        <p:nvPicPr>
          <p:cNvPr id="10" name="Picture 9">
            <a:extLst>
              <a:ext uri="{FF2B5EF4-FFF2-40B4-BE49-F238E27FC236}">
                <a16:creationId xmlns:a16="http://schemas.microsoft.com/office/drawing/2014/main" id="{B1B627BD-AA45-A842-978B-861B56CFBA6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069245" y="41760193"/>
            <a:ext cx="1841500" cy="908050"/>
          </a:xfrm>
          <a:prstGeom prst="rect">
            <a:avLst/>
          </a:prstGeom>
          <a:noFill/>
          <a:ln>
            <a:noFill/>
          </a:ln>
        </p:spPr>
      </p:pic>
      <p:pic>
        <p:nvPicPr>
          <p:cNvPr id="17" name="Picture 16">
            <a:extLst>
              <a:ext uri="{FF2B5EF4-FFF2-40B4-BE49-F238E27FC236}">
                <a16:creationId xmlns:a16="http://schemas.microsoft.com/office/drawing/2014/main" id="{B3B351DB-E177-42C7-8BE5-94B5EFB9DFE9}"/>
              </a:ext>
            </a:extLst>
          </p:cNvPr>
          <p:cNvPicPr>
            <a:picLocks noChangeAspect="1"/>
          </p:cNvPicPr>
          <p:nvPr/>
        </p:nvPicPr>
        <p:blipFill rotWithShape="1">
          <a:blip r:embed="rId3"/>
          <a:srcRect l="8161"/>
          <a:stretch/>
        </p:blipFill>
        <p:spPr>
          <a:xfrm>
            <a:off x="438004" y="38108256"/>
            <a:ext cx="5590768" cy="3161142"/>
          </a:xfrm>
          <a:prstGeom prst="rect">
            <a:avLst/>
          </a:prstGeom>
        </p:spPr>
      </p:pic>
      <p:pic>
        <p:nvPicPr>
          <p:cNvPr id="1026" name="Picture 2" descr="Elevación Lands Ten-year Cdc Marketing Contract - Cdc Logo (1800x493), Png Download">
            <a:extLst>
              <a:ext uri="{FF2B5EF4-FFF2-40B4-BE49-F238E27FC236}">
                <a16:creationId xmlns:a16="http://schemas.microsoft.com/office/drawing/2014/main" id="{CD752977-6540-42CB-8E32-356325990B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81815" y="38059608"/>
            <a:ext cx="11911576" cy="3262449"/>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a:extLst>
              <a:ext uri="{FF2B5EF4-FFF2-40B4-BE49-F238E27FC236}">
                <a16:creationId xmlns:a16="http://schemas.microsoft.com/office/drawing/2014/main" id="{708F30D9-0E5E-46DD-8AEE-53C078C93335}"/>
              </a:ext>
            </a:extLst>
          </p:cNvPr>
          <p:cNvSpPr/>
          <p:nvPr/>
        </p:nvSpPr>
        <p:spPr>
          <a:xfrm>
            <a:off x="114299" y="4759180"/>
            <a:ext cx="3943352" cy="1784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0" dirty="0">
              <a:solidFill>
                <a:schemeClr val="accent5">
                  <a:lumMod val="75000"/>
                </a:schemeClr>
              </a:solidFill>
              <a:latin typeface="Verdana" panose="020B0604030504040204" pitchFamily="34" charset="0"/>
              <a:ea typeface="Verdana" panose="020B0604030504040204" pitchFamily="34" charset="0"/>
            </a:endParaRPr>
          </a:p>
          <a:p>
            <a:pPr algn="ctr"/>
            <a:r>
              <a:rPr lang="en-US" sz="12000" dirty="0">
                <a:solidFill>
                  <a:schemeClr val="accent5">
                    <a:lumMod val="75000"/>
                  </a:schemeClr>
                </a:solidFill>
                <a:latin typeface="Verdana" panose="020B0604030504040204" pitchFamily="34" charset="0"/>
                <a:ea typeface="Verdana" panose="020B0604030504040204" pitchFamily="34" charset="0"/>
              </a:rPr>
              <a:t>53% </a:t>
            </a:r>
          </a:p>
        </p:txBody>
      </p:sp>
      <p:sp>
        <p:nvSpPr>
          <p:cNvPr id="14" name="Rectangle 13">
            <a:extLst>
              <a:ext uri="{FF2B5EF4-FFF2-40B4-BE49-F238E27FC236}">
                <a16:creationId xmlns:a16="http://schemas.microsoft.com/office/drawing/2014/main" id="{6D35DB2C-5B8F-4A86-90D7-2196E32161B3}"/>
              </a:ext>
            </a:extLst>
          </p:cNvPr>
          <p:cNvSpPr/>
          <p:nvPr/>
        </p:nvSpPr>
        <p:spPr>
          <a:xfrm>
            <a:off x="14985617" y="4135378"/>
            <a:ext cx="15013440" cy="1664643"/>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en-US" sz="8000" b="1">
                <a:solidFill>
                  <a:schemeClr val="bg1"/>
                </a:solidFill>
                <a:latin typeface="Verdana" panose="020B0604030504040204" pitchFamily="34" charset="0"/>
                <a:ea typeface="Verdana" panose="020B0604030504040204" pitchFamily="34" charset="0"/>
              </a:rPr>
              <a:t>Methods</a:t>
            </a:r>
            <a:endParaRPr lang="en-US" sz="8000">
              <a:solidFill>
                <a:schemeClr val="bg1"/>
              </a:solidFill>
            </a:endParaRPr>
          </a:p>
        </p:txBody>
      </p:sp>
      <p:sp>
        <p:nvSpPr>
          <p:cNvPr id="20" name="Rectangle 19">
            <a:extLst>
              <a:ext uri="{FF2B5EF4-FFF2-40B4-BE49-F238E27FC236}">
                <a16:creationId xmlns:a16="http://schemas.microsoft.com/office/drawing/2014/main" id="{8CDBEC73-D4D0-4EBC-8B17-24332093FAAF}"/>
              </a:ext>
            </a:extLst>
          </p:cNvPr>
          <p:cNvSpPr/>
          <p:nvPr/>
        </p:nvSpPr>
        <p:spPr>
          <a:xfrm>
            <a:off x="251521" y="4117536"/>
            <a:ext cx="14127353" cy="164545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en-US" sz="8000" b="1">
                <a:solidFill>
                  <a:schemeClr val="bg1"/>
                </a:solidFill>
                <a:latin typeface="Verdana" panose="020B0604030504040204" pitchFamily="34" charset="0"/>
                <a:ea typeface="Verdana" panose="020B0604030504040204" pitchFamily="34" charset="0"/>
              </a:rPr>
              <a:t>Background</a:t>
            </a:r>
            <a:endParaRPr lang="en-US" sz="8000">
              <a:solidFill>
                <a:schemeClr val="bg1"/>
              </a:solidFill>
            </a:endParaRPr>
          </a:p>
        </p:txBody>
      </p:sp>
      <p:sp>
        <p:nvSpPr>
          <p:cNvPr id="21" name="Rectangle 20">
            <a:extLst>
              <a:ext uri="{FF2B5EF4-FFF2-40B4-BE49-F238E27FC236}">
                <a16:creationId xmlns:a16="http://schemas.microsoft.com/office/drawing/2014/main" id="{ADC72DBF-539D-4159-9722-2A203CE54ED4}"/>
              </a:ext>
            </a:extLst>
          </p:cNvPr>
          <p:cNvSpPr/>
          <p:nvPr/>
        </p:nvSpPr>
        <p:spPr>
          <a:xfrm>
            <a:off x="251521" y="14707566"/>
            <a:ext cx="29747536" cy="179881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en-US" sz="8000" b="1">
                <a:solidFill>
                  <a:schemeClr val="bg1"/>
                </a:solidFill>
                <a:latin typeface="Verdana" panose="020B0604030504040204" pitchFamily="34" charset="0"/>
                <a:ea typeface="Verdana" panose="020B0604030504040204" pitchFamily="34" charset="0"/>
              </a:rPr>
              <a:t>Results</a:t>
            </a:r>
            <a:endParaRPr lang="en-US" sz="8000">
              <a:solidFill>
                <a:schemeClr val="bg1"/>
              </a:solidFill>
            </a:endParaRPr>
          </a:p>
        </p:txBody>
      </p:sp>
      <p:grpSp>
        <p:nvGrpSpPr>
          <p:cNvPr id="24" name="Group 23">
            <a:extLst>
              <a:ext uri="{FF2B5EF4-FFF2-40B4-BE49-F238E27FC236}">
                <a16:creationId xmlns:a16="http://schemas.microsoft.com/office/drawing/2014/main" id="{E513500E-B025-4B27-A574-70107B0F65C8}"/>
              </a:ext>
            </a:extLst>
          </p:cNvPr>
          <p:cNvGrpSpPr/>
          <p:nvPr/>
        </p:nvGrpSpPr>
        <p:grpSpPr>
          <a:xfrm>
            <a:off x="329501" y="30460999"/>
            <a:ext cx="29438866" cy="5368280"/>
            <a:chOff x="209034" y="30668779"/>
            <a:chExt cx="29438866" cy="6703863"/>
          </a:xfrm>
        </p:grpSpPr>
        <p:sp>
          <p:nvSpPr>
            <p:cNvPr id="7" name="Text Box 4"/>
            <p:cNvSpPr txBox="1">
              <a:spLocks noChangeArrowheads="1"/>
            </p:cNvSpPr>
            <p:nvPr/>
          </p:nvSpPr>
          <p:spPr bwMode="auto">
            <a:xfrm>
              <a:off x="209034" y="30668779"/>
              <a:ext cx="29438866" cy="6703863"/>
            </a:xfrm>
            <a:prstGeom prst="rect">
              <a:avLst/>
            </a:prstGeom>
            <a:solidFill>
              <a:schemeClr val="bg1">
                <a:lumMod val="95000"/>
              </a:schemeClr>
            </a:solidFill>
            <a:ln>
              <a:noFill/>
            </a:ln>
            <a:effectLst/>
          </p:spPr>
          <p:txBody>
            <a:bodyPr vert="horz" wrap="square" lIns="14870" tIns="14870" rIns="14870" bIns="14870" numCol="1" anchor="t" anchorCtr="0" compatLnSpc="1">
              <a:prstTxWarp prst="textNoShape">
                <a:avLst/>
              </a:prstTxWarp>
            </a:bodyPr>
            <a:lstStyle/>
            <a:p>
              <a:pPr marL="1143000" lvl="1" indent="-685800" defTabSz="371736" eaLnBrk="0" fontAlgn="base" hangingPunct="0">
                <a:spcBef>
                  <a:spcPct val="0"/>
                </a:spcBef>
                <a:spcAft>
                  <a:spcPct val="0"/>
                </a:spcAft>
                <a:buFont typeface="Arial" panose="020B0604020202020204" pitchFamily="34" charset="0"/>
                <a:buChar char="•"/>
              </a:pPr>
              <a:endParaRPr lang="en-US" altLang="en-US" sz="3200" dirty="0">
                <a:solidFill>
                  <a:schemeClr val="accent1">
                    <a:lumMod val="75000"/>
                  </a:schemeClr>
                </a:solidFill>
                <a:latin typeface="Verdana" panose="020B0604030504040204" pitchFamily="34" charset="0"/>
                <a:ea typeface="Verdana" panose="020B0604030504040204" pitchFamily="34" charset="0"/>
              </a:endParaRPr>
            </a:p>
            <a:p>
              <a:pPr marL="1143000" lvl="1" indent="-685800" defTabSz="371736" eaLnBrk="0" fontAlgn="base" hangingPunct="0">
                <a:spcBef>
                  <a:spcPct val="0"/>
                </a:spcBef>
                <a:spcAft>
                  <a:spcPct val="0"/>
                </a:spcAft>
                <a:buFont typeface="Arial" panose="020B0604020202020204" pitchFamily="34" charset="0"/>
                <a:buChar char="•"/>
              </a:pPr>
              <a:endParaRPr lang="en-US" altLang="en-US" sz="3200" dirty="0">
                <a:solidFill>
                  <a:schemeClr val="accent1">
                    <a:lumMod val="75000"/>
                  </a:schemeClr>
                </a:solidFill>
                <a:latin typeface="Verdana" panose="020B0604030504040204" pitchFamily="34" charset="0"/>
                <a:ea typeface="Verdana" panose="020B0604030504040204" pitchFamily="34" charset="0"/>
              </a:endParaRPr>
            </a:p>
            <a:p>
              <a:pPr marL="1143000" lvl="1" indent="-685800" defTabSz="371736" eaLnBrk="0" fontAlgn="base" hangingPunct="0">
                <a:spcBef>
                  <a:spcPct val="0"/>
                </a:spcBef>
                <a:spcAft>
                  <a:spcPct val="0"/>
                </a:spcAft>
                <a:buFont typeface="Arial" panose="020B0604020202020204" pitchFamily="34" charset="0"/>
                <a:buChar char="•"/>
              </a:pPr>
              <a:endParaRPr lang="en-US" altLang="en-US" sz="3200" dirty="0">
                <a:solidFill>
                  <a:schemeClr val="accent1">
                    <a:lumMod val="75000"/>
                  </a:schemeClr>
                </a:solidFill>
                <a:latin typeface="Verdana" panose="020B0604030504040204" pitchFamily="34" charset="0"/>
                <a:ea typeface="Verdana" panose="020B0604030504040204" pitchFamily="34" charset="0"/>
              </a:endParaRPr>
            </a:p>
            <a:p>
              <a:pPr marL="1143000" lvl="1" indent="-685800" defTabSz="371736" eaLnBrk="0" fontAlgn="base" hangingPunct="0">
                <a:spcBef>
                  <a:spcPct val="0"/>
                </a:spcBef>
                <a:spcAft>
                  <a:spcPct val="0"/>
                </a:spcAft>
                <a:buFont typeface="Arial" panose="020B0604020202020204" pitchFamily="34" charset="0"/>
                <a:buChar char="•"/>
              </a:pPr>
              <a:endParaRPr lang="en-US" altLang="en-US" sz="3200" dirty="0">
                <a:solidFill>
                  <a:srgbClr val="000000"/>
                </a:solidFill>
                <a:latin typeface="Verdana"/>
                <a:ea typeface="Verdana"/>
              </a:endParaRPr>
            </a:p>
            <a:p>
              <a:pPr marL="1143000" lvl="1" indent="-685800" defTabSz="371736" eaLnBrk="0" fontAlgn="base" hangingPunct="0">
                <a:spcBef>
                  <a:spcPct val="0"/>
                </a:spcBef>
                <a:spcAft>
                  <a:spcPct val="0"/>
                </a:spcAft>
                <a:buFont typeface="Arial" panose="020B0604020202020204" pitchFamily="34" charset="0"/>
                <a:buChar char="•"/>
              </a:pPr>
              <a:r>
                <a:rPr lang="en-US" altLang="en-US" sz="3200" dirty="0">
                  <a:solidFill>
                    <a:srgbClr val="000000"/>
                  </a:solidFill>
                  <a:latin typeface="Verdana"/>
                  <a:ea typeface="Verdana"/>
                </a:rPr>
                <a:t>Advocacy for uptake and implementation of policies supporting MMD for children may have helped to prevent an increase in total IIT during COVID-19, particularly among newly initiating children.</a:t>
              </a:r>
            </a:p>
            <a:p>
              <a:pPr marL="1143000" lvl="1" indent="-685800" defTabSz="371736" eaLnBrk="0" fontAlgn="base" hangingPunct="0">
                <a:spcBef>
                  <a:spcPct val="0"/>
                </a:spcBef>
                <a:spcAft>
                  <a:spcPct val="0"/>
                </a:spcAft>
                <a:buFont typeface="Arial" panose="020B0604020202020204" pitchFamily="34" charset="0"/>
                <a:buChar char="•"/>
              </a:pPr>
              <a:endParaRPr lang="en-US" altLang="en-US" sz="3200" dirty="0">
                <a:solidFill>
                  <a:schemeClr val="accent1">
                    <a:lumMod val="75000"/>
                  </a:schemeClr>
                </a:solidFill>
                <a:latin typeface="Verdana" panose="020B0604030504040204" pitchFamily="34" charset="0"/>
                <a:ea typeface="Verdana" panose="020B0604030504040204" pitchFamily="34" charset="0"/>
              </a:endParaRPr>
            </a:p>
            <a:p>
              <a:pPr marL="1143000" lvl="1" indent="-685800" defTabSz="371736" eaLnBrk="0" fontAlgn="base" hangingPunct="0">
                <a:spcBef>
                  <a:spcPct val="0"/>
                </a:spcBef>
                <a:spcAft>
                  <a:spcPct val="0"/>
                </a:spcAft>
                <a:buFont typeface="Arial" panose="020B0604020202020204" pitchFamily="34" charset="0"/>
                <a:buChar char="•"/>
              </a:pPr>
              <a:r>
                <a:rPr lang="en-US" altLang="en-US" sz="3200" dirty="0">
                  <a:solidFill>
                    <a:srgbClr val="000000"/>
                  </a:solidFill>
                  <a:latin typeface="Verdana"/>
                  <a:ea typeface="Verdana"/>
                </a:rPr>
                <a:t>Public and private-partnership will and concerted efforts are required to advance MMD implementation and other strategies to promote adherence and mitigate losses among CLHIV during and after the pandemic. </a:t>
              </a:r>
              <a:endParaRPr lang="en-US" altLang="en-US" sz="3200" dirty="0">
                <a:solidFill>
                  <a:srgbClr val="000000"/>
                </a:solidFill>
                <a:latin typeface="Verdana" panose="020B0604030504040204" pitchFamily="34" charset="0"/>
                <a:ea typeface="Verdana" panose="020B0604030504040204" pitchFamily="34" charset="0"/>
              </a:endParaRPr>
            </a:p>
          </p:txBody>
        </p:sp>
        <p:sp>
          <p:nvSpPr>
            <p:cNvPr id="22" name="Rectangle 21">
              <a:extLst>
                <a:ext uri="{FF2B5EF4-FFF2-40B4-BE49-F238E27FC236}">
                  <a16:creationId xmlns:a16="http://schemas.microsoft.com/office/drawing/2014/main" id="{E76933FE-F3BD-44DA-A937-BF0A62E604BC}"/>
                </a:ext>
              </a:extLst>
            </p:cNvPr>
            <p:cNvSpPr/>
            <p:nvPr/>
          </p:nvSpPr>
          <p:spPr>
            <a:xfrm>
              <a:off x="209034" y="30668779"/>
              <a:ext cx="29438866" cy="183083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en-US" sz="8000" b="1" dirty="0">
                  <a:solidFill>
                    <a:schemeClr val="bg1"/>
                  </a:solidFill>
                  <a:latin typeface="Verdana" panose="020B0604030504040204" pitchFamily="34" charset="0"/>
                  <a:ea typeface="Verdana" panose="020B0604030504040204" pitchFamily="34" charset="0"/>
                </a:rPr>
                <a:t>Conclusion</a:t>
              </a:r>
              <a:endParaRPr lang="en-US" sz="8000" dirty="0">
                <a:solidFill>
                  <a:schemeClr val="bg1"/>
                </a:solidFill>
              </a:endParaRPr>
            </a:p>
          </p:txBody>
        </p:sp>
      </p:grpSp>
      <p:sp>
        <p:nvSpPr>
          <p:cNvPr id="36" name="Rectangle 35">
            <a:extLst>
              <a:ext uri="{FF2B5EF4-FFF2-40B4-BE49-F238E27FC236}">
                <a16:creationId xmlns:a16="http://schemas.microsoft.com/office/drawing/2014/main" id="{90F90E74-DB86-459F-AE88-EB6DA0BF97D8}"/>
              </a:ext>
            </a:extLst>
          </p:cNvPr>
          <p:cNvSpPr/>
          <p:nvPr/>
        </p:nvSpPr>
        <p:spPr>
          <a:xfrm>
            <a:off x="23650134" y="38326532"/>
            <a:ext cx="6054916" cy="2838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a:t>Questions:</a:t>
            </a:r>
          </a:p>
          <a:p>
            <a:pPr algn="ctr"/>
            <a:r>
              <a:rPr lang="en-US" sz="4400"/>
              <a:t>KaeAnne Parris, MPH  kaparris@cdc.gov</a:t>
            </a:r>
          </a:p>
        </p:txBody>
      </p:sp>
      <p:grpSp>
        <p:nvGrpSpPr>
          <p:cNvPr id="34" name="Group 33">
            <a:extLst>
              <a:ext uri="{FF2B5EF4-FFF2-40B4-BE49-F238E27FC236}">
                <a16:creationId xmlns:a16="http://schemas.microsoft.com/office/drawing/2014/main" id="{020A6137-2EE5-40D7-9AFA-E6E9A22BDF54}"/>
              </a:ext>
            </a:extLst>
          </p:cNvPr>
          <p:cNvGrpSpPr/>
          <p:nvPr/>
        </p:nvGrpSpPr>
        <p:grpSpPr>
          <a:xfrm>
            <a:off x="587002" y="23374350"/>
            <a:ext cx="28685454" cy="6411997"/>
            <a:chOff x="529640" y="22498018"/>
            <a:chExt cx="28685454" cy="6411997"/>
          </a:xfrm>
        </p:grpSpPr>
        <p:pic>
          <p:nvPicPr>
            <p:cNvPr id="12" name="Picture 11">
              <a:extLst>
                <a:ext uri="{FF2B5EF4-FFF2-40B4-BE49-F238E27FC236}">
                  <a16:creationId xmlns:a16="http://schemas.microsoft.com/office/drawing/2014/main" id="{B10C0403-B0D4-47A4-A428-66660FC38584}"/>
                </a:ext>
              </a:extLst>
            </p:cNvPr>
            <p:cNvPicPr>
              <a:picLocks noChangeAspect="1"/>
            </p:cNvPicPr>
            <p:nvPr/>
          </p:nvPicPr>
          <p:blipFill>
            <a:blip r:embed="rId5"/>
            <a:stretch>
              <a:fillRect/>
            </a:stretch>
          </p:blipFill>
          <p:spPr>
            <a:xfrm>
              <a:off x="10233109" y="22498018"/>
              <a:ext cx="9505683" cy="6411997"/>
            </a:xfrm>
            <a:prstGeom prst="rect">
              <a:avLst/>
            </a:prstGeom>
            <a:ln w="76200">
              <a:solidFill>
                <a:schemeClr val="tx1"/>
              </a:solidFill>
            </a:ln>
          </p:spPr>
        </p:pic>
        <p:pic>
          <p:nvPicPr>
            <p:cNvPr id="31" name="Picture 30">
              <a:extLst>
                <a:ext uri="{FF2B5EF4-FFF2-40B4-BE49-F238E27FC236}">
                  <a16:creationId xmlns:a16="http://schemas.microsoft.com/office/drawing/2014/main" id="{1EBD526C-45E5-41CF-8586-B0B41A5D4117}"/>
                </a:ext>
              </a:extLst>
            </p:cNvPr>
            <p:cNvPicPr>
              <a:picLocks noChangeAspect="1"/>
            </p:cNvPicPr>
            <p:nvPr/>
          </p:nvPicPr>
          <p:blipFill>
            <a:blip r:embed="rId6"/>
            <a:stretch>
              <a:fillRect/>
            </a:stretch>
          </p:blipFill>
          <p:spPr>
            <a:xfrm>
              <a:off x="529640" y="22610345"/>
              <a:ext cx="9333303" cy="6278493"/>
            </a:xfrm>
            <a:prstGeom prst="rect">
              <a:avLst/>
            </a:prstGeom>
            <a:ln w="76200">
              <a:solidFill>
                <a:schemeClr val="tx1"/>
              </a:solidFill>
            </a:ln>
          </p:spPr>
        </p:pic>
        <p:pic>
          <p:nvPicPr>
            <p:cNvPr id="33" name="Picture 32">
              <a:extLst>
                <a:ext uri="{FF2B5EF4-FFF2-40B4-BE49-F238E27FC236}">
                  <a16:creationId xmlns:a16="http://schemas.microsoft.com/office/drawing/2014/main" id="{A3C83494-2122-4021-8D82-E2880D649297}"/>
                </a:ext>
              </a:extLst>
            </p:cNvPr>
            <p:cNvPicPr>
              <a:picLocks noChangeAspect="1"/>
            </p:cNvPicPr>
            <p:nvPr/>
          </p:nvPicPr>
          <p:blipFill>
            <a:blip r:embed="rId7"/>
            <a:stretch>
              <a:fillRect/>
            </a:stretch>
          </p:blipFill>
          <p:spPr>
            <a:xfrm>
              <a:off x="20306325" y="22632298"/>
              <a:ext cx="8908769" cy="6256540"/>
            </a:xfrm>
            <a:prstGeom prst="rect">
              <a:avLst/>
            </a:prstGeom>
            <a:ln w="76200">
              <a:solidFill>
                <a:schemeClr val="tx1"/>
              </a:solidFill>
            </a:ln>
          </p:spPr>
        </p:pic>
      </p:grpSp>
      <p:sp>
        <p:nvSpPr>
          <p:cNvPr id="16" name="Rectangle 15">
            <a:extLst>
              <a:ext uri="{FF2B5EF4-FFF2-40B4-BE49-F238E27FC236}">
                <a16:creationId xmlns:a16="http://schemas.microsoft.com/office/drawing/2014/main" id="{5D8C08B0-E94E-4BE1-BED6-A9F7663A140E}"/>
              </a:ext>
            </a:extLst>
          </p:cNvPr>
          <p:cNvSpPr/>
          <p:nvPr/>
        </p:nvSpPr>
        <p:spPr>
          <a:xfrm>
            <a:off x="514404" y="7619618"/>
            <a:ext cx="13569066" cy="232597"/>
          </a:xfrm>
          <a:prstGeom prst="rect">
            <a:avLst/>
          </a:prstGeom>
          <a:solidFill>
            <a:schemeClr val="accent5">
              <a:lumMod val="75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9B97E60D-DA4B-42D3-969B-43AFE33C67FB}"/>
              </a:ext>
            </a:extLst>
          </p:cNvPr>
          <p:cNvSpPr/>
          <p:nvPr/>
        </p:nvSpPr>
        <p:spPr>
          <a:xfrm>
            <a:off x="323879" y="36145415"/>
            <a:ext cx="29438866" cy="48391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en-US" sz="3600" b="1" dirty="0">
                <a:solidFill>
                  <a:schemeClr val="bg1"/>
                </a:solidFill>
                <a:latin typeface="Verdana" panose="020B0604030504040204" pitchFamily="34" charset="0"/>
                <a:ea typeface="Verdana" panose="020B0604030504040204" pitchFamily="34" charset="0"/>
              </a:rPr>
              <a:t>Footnotes</a:t>
            </a:r>
            <a:endParaRPr lang="en-US" sz="3600" dirty="0">
              <a:solidFill>
                <a:schemeClr val="bg1"/>
              </a:solidFill>
            </a:endParaRPr>
          </a:p>
        </p:txBody>
      </p:sp>
      <p:pic>
        <p:nvPicPr>
          <p:cNvPr id="26" name="Picture 25">
            <a:extLst>
              <a:ext uri="{FF2B5EF4-FFF2-40B4-BE49-F238E27FC236}">
                <a16:creationId xmlns:a16="http://schemas.microsoft.com/office/drawing/2014/main" id="{365AB808-68EF-4C7E-AB4C-40E933301978}"/>
              </a:ext>
            </a:extLst>
          </p:cNvPr>
          <p:cNvPicPr>
            <a:picLocks noChangeAspect="1"/>
          </p:cNvPicPr>
          <p:nvPr/>
        </p:nvPicPr>
        <p:blipFill>
          <a:blip r:embed="rId8"/>
          <a:stretch>
            <a:fillRect/>
          </a:stretch>
        </p:blipFill>
        <p:spPr>
          <a:xfrm>
            <a:off x="15611132" y="17138876"/>
            <a:ext cx="9505110" cy="5858184"/>
          </a:xfrm>
          <a:prstGeom prst="rect">
            <a:avLst/>
          </a:prstGeom>
          <a:ln w="76200">
            <a:solidFill>
              <a:schemeClr val="tx1"/>
            </a:solidFill>
          </a:ln>
        </p:spPr>
      </p:pic>
      <p:sp>
        <p:nvSpPr>
          <p:cNvPr id="27" name="TextBox 26">
            <a:extLst>
              <a:ext uri="{FF2B5EF4-FFF2-40B4-BE49-F238E27FC236}">
                <a16:creationId xmlns:a16="http://schemas.microsoft.com/office/drawing/2014/main" id="{5592B20F-0EDE-4C97-AEEE-46C2C35D3015}"/>
              </a:ext>
            </a:extLst>
          </p:cNvPr>
          <p:cNvSpPr txBox="1"/>
          <p:nvPr/>
        </p:nvSpPr>
        <p:spPr>
          <a:xfrm>
            <a:off x="682044" y="17347756"/>
            <a:ext cx="14049373" cy="5016758"/>
          </a:xfrm>
          <a:prstGeom prst="rect">
            <a:avLst/>
          </a:prstGeom>
          <a:noFill/>
        </p:spPr>
        <p:txBody>
          <a:bodyPr wrap="square" rtlCol="0">
            <a:spAutoFit/>
          </a:bodyPr>
          <a:lstStyle/>
          <a:p>
            <a:pPr defTabSz="371736" eaLnBrk="0" fontAlgn="base" hangingPunct="0">
              <a:spcBef>
                <a:spcPct val="0"/>
              </a:spcBef>
              <a:spcAft>
                <a:spcPct val="0"/>
              </a:spcAft>
            </a:pPr>
            <a:endParaRPr lang="en-US" altLang="en-US" sz="3200" dirty="0">
              <a:solidFill>
                <a:srgbClr val="000000"/>
              </a:solidFill>
              <a:latin typeface="Verdana" panose="020B0604030504040204" pitchFamily="34" charset="0"/>
              <a:ea typeface="Verdana" panose="020B0604030504040204" pitchFamily="34" charset="0"/>
            </a:endParaRPr>
          </a:p>
          <a:p>
            <a:pPr lvl="1" defTabSz="371736" eaLnBrk="0" fontAlgn="base" hangingPunct="0">
              <a:spcBef>
                <a:spcPct val="0"/>
              </a:spcBef>
              <a:spcAft>
                <a:spcPct val="0"/>
              </a:spcAft>
            </a:pPr>
            <a:r>
              <a:rPr lang="en-US" altLang="en-US" sz="3200" dirty="0">
                <a:latin typeface="Verdana" panose="020B0604030504040204" pitchFamily="34" charset="0"/>
                <a:ea typeface="Verdana" panose="020B0604030504040204" pitchFamily="34" charset="0"/>
              </a:rPr>
              <a:t>MMD data were available for 78% (n=284,773) of CLHIV before, and 85% (n=312,215) during COVID-19</a:t>
            </a:r>
          </a:p>
          <a:p>
            <a:pPr lvl="1" defTabSz="371736" eaLnBrk="0" fontAlgn="base" hangingPunct="0">
              <a:spcBef>
                <a:spcPct val="0"/>
              </a:spcBef>
              <a:spcAft>
                <a:spcPct val="0"/>
              </a:spcAft>
            </a:pPr>
            <a:endParaRPr lang="en-US" altLang="en-US" sz="3200" dirty="0">
              <a:latin typeface="Verdana" panose="020B0604030504040204" pitchFamily="34" charset="0"/>
              <a:ea typeface="Verdana" panose="020B0604030504040204" pitchFamily="34" charset="0"/>
            </a:endParaRPr>
          </a:p>
          <a:p>
            <a:pPr lvl="1" defTabSz="371736" eaLnBrk="0" fontAlgn="base" hangingPunct="0">
              <a:spcBef>
                <a:spcPct val="0"/>
              </a:spcBef>
              <a:spcAft>
                <a:spcPct val="0"/>
              </a:spcAft>
            </a:pPr>
            <a:r>
              <a:rPr lang="en-US" altLang="en-US" sz="3200" dirty="0">
                <a:latin typeface="Verdana" panose="020B0604030504040204" pitchFamily="34" charset="0"/>
                <a:ea typeface="Verdana" panose="020B0604030504040204" pitchFamily="34" charset="0"/>
              </a:rPr>
              <a:t>There was a slight decrease in total IIT, from 3.7% to 3.2%</a:t>
            </a:r>
          </a:p>
          <a:p>
            <a:pPr defTabSz="371736" eaLnBrk="0" fontAlgn="base" hangingPunct="0">
              <a:spcBef>
                <a:spcPct val="0"/>
              </a:spcBef>
              <a:spcAft>
                <a:spcPct val="0"/>
              </a:spcAft>
            </a:pPr>
            <a:endParaRPr lang="en-US" altLang="en-US" sz="3200" dirty="0">
              <a:solidFill>
                <a:srgbClr val="000000"/>
              </a:solidFill>
              <a:latin typeface="Verdana" panose="020B0604030504040204" pitchFamily="34" charset="0"/>
              <a:ea typeface="Verdana" panose="020B0604030504040204" pitchFamily="34" charset="0"/>
            </a:endParaRPr>
          </a:p>
          <a:p>
            <a:pPr lvl="1" defTabSz="371736" eaLnBrk="0" fontAlgn="base" hangingPunct="0">
              <a:spcBef>
                <a:spcPct val="0"/>
              </a:spcBef>
              <a:spcAft>
                <a:spcPct val="0"/>
              </a:spcAft>
            </a:pPr>
            <a:r>
              <a:rPr lang="en-US" altLang="en-US" sz="3200" dirty="0">
                <a:solidFill>
                  <a:srgbClr val="000000"/>
                </a:solidFill>
                <a:latin typeface="Verdana" panose="020B0604030504040204" pitchFamily="34" charset="0"/>
                <a:ea typeface="Verdana" panose="020B0604030504040204" pitchFamily="34" charset="0"/>
              </a:rPr>
              <a:t>A greater absolute number with IIT were established CLHIV (11,078) compared with those newly initiated on ART (1,196). However, the relative risk of IIT for newly initiated is 3.7 times higher that of more established CLHIV. </a:t>
            </a:r>
            <a:endParaRPr lang="en-US" altLang="en-US"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7299060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5AA8B93E3C0C54882DD00A936CC00FE" ma:contentTypeVersion="13" ma:contentTypeDescription="Create a new document." ma:contentTypeScope="" ma:versionID="dd17e71e9a80540999eff090d2c2912a">
  <xsd:schema xmlns:xsd="http://www.w3.org/2001/XMLSchema" xmlns:xs="http://www.w3.org/2001/XMLSchema" xmlns:p="http://schemas.microsoft.com/office/2006/metadata/properties" xmlns:ns2="21d4e6fb-9d12-4ec1-abec-688feafe814f" xmlns:ns3="250929fa-9806-4449-af20-7947085fa170" targetNamespace="http://schemas.microsoft.com/office/2006/metadata/properties" ma:root="true" ma:fieldsID="5560f093e59bc279eefeafe9a17fdd68" ns2:_="" ns3:_="">
    <xsd:import namespace="21d4e6fb-9d12-4ec1-abec-688feafe814f"/>
    <xsd:import namespace="250929fa-9806-4449-af20-7947085fa17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d4e6fb-9d12-4ec1-abec-688feafe814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50929fa-9806-4449-af20-7947085fa17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18908C0-F088-4E47-BAFF-B0B5368AD6D5}"/>
</file>

<file path=customXml/itemProps2.xml><?xml version="1.0" encoding="utf-8"?>
<ds:datastoreItem xmlns:ds="http://schemas.openxmlformats.org/officeDocument/2006/customXml" ds:itemID="{C5289414-AEBA-46D1-AE36-AB236C11F157}"/>
</file>

<file path=customXml/itemProps3.xml><?xml version="1.0" encoding="utf-8"?>
<ds:datastoreItem xmlns:ds="http://schemas.openxmlformats.org/officeDocument/2006/customXml" ds:itemID="{6316ADD6-960D-4C3E-BFA2-063CB5E27056}"/>
</file>

<file path=docProps/app.xml><?xml version="1.0" encoding="utf-8"?>
<Properties xmlns="http://schemas.openxmlformats.org/officeDocument/2006/extended-properties" xmlns:vt="http://schemas.openxmlformats.org/officeDocument/2006/docPropsVTypes">
  <Template>Office Theme</Template>
  <TotalTime>43</TotalTime>
  <Words>519</Words>
  <Application>Microsoft Office PowerPoint</Application>
  <PresentationFormat>Custom</PresentationFormat>
  <Paragraphs>42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Jexler</dc:creator>
  <cp:lastModifiedBy>Parris, KaeAnne (CDC/DDPHSIS/CGH/DGHT)</cp:lastModifiedBy>
  <cp:revision>1</cp:revision>
  <dcterms:created xsi:type="dcterms:W3CDTF">2021-10-21T09:09:55Z</dcterms:created>
  <dcterms:modified xsi:type="dcterms:W3CDTF">2021-11-07T22:57:42Z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2021-11-01T20:31:51Z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21b15a75-297b-460a-8140-9b8344872920</vt:lpwstr>
  </property>
  <property fmtid="{D5CDD505-2E9C-101B-9397-08002B2CF9AE}" pid="8" name="MSIP_Label_7b94a7b8-f06c-4dfe-bdcc-9b548fd58c31_ContentBits">
    <vt:lpwstr>0</vt:lpwstr>
  </property>
  <property fmtid="{D5CDD505-2E9C-101B-9397-08002B2CF9AE}" pid="9" name="ContentTypeId">
    <vt:lpwstr>0x01010025AA8B93E3C0C54882DD00A936CC00FE</vt:lpwstr>
  </property>
</Properties>
</file>